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2"/>
  </p:notesMasterIdLst>
  <p:sldIdLst>
    <p:sldId id="320" r:id="rId2"/>
    <p:sldId id="32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22" r:id="rId65"/>
    <p:sldId id="349" r:id="rId66"/>
    <p:sldId id="340" r:id="rId67"/>
    <p:sldId id="327" r:id="rId68"/>
    <p:sldId id="353" r:id="rId69"/>
    <p:sldId id="332" r:id="rId70"/>
    <p:sldId id="350" r:id="rId71"/>
    <p:sldId id="345" r:id="rId72"/>
    <p:sldId id="347" r:id="rId73"/>
    <p:sldId id="336" r:id="rId74"/>
    <p:sldId id="333" r:id="rId75"/>
    <p:sldId id="331" r:id="rId76"/>
    <p:sldId id="325" r:id="rId77"/>
    <p:sldId id="351" r:id="rId78"/>
    <p:sldId id="346" r:id="rId79"/>
    <p:sldId id="330" r:id="rId80"/>
    <p:sldId id="326" r:id="rId81"/>
    <p:sldId id="334" r:id="rId82"/>
    <p:sldId id="341" r:id="rId83"/>
    <p:sldId id="335" r:id="rId84"/>
    <p:sldId id="342" r:id="rId85"/>
    <p:sldId id="337" r:id="rId86"/>
    <p:sldId id="352" r:id="rId87"/>
    <p:sldId id="323" r:id="rId88"/>
    <p:sldId id="329" r:id="rId89"/>
    <p:sldId id="348" r:id="rId90"/>
    <p:sldId id="324" r:id="rId91"/>
    <p:sldId id="328" r:id="rId92"/>
    <p:sldId id="344" r:id="rId93"/>
    <p:sldId id="343" r:id="rId94"/>
    <p:sldId id="339" r:id="rId95"/>
    <p:sldId id="338" r:id="rId96"/>
    <p:sldId id="354" r:id="rId97"/>
    <p:sldId id="355" r:id="rId98"/>
    <p:sldId id="356" r:id="rId99"/>
    <p:sldId id="357" r:id="rId100"/>
    <p:sldId id="358" r:id="rId101"/>
    <p:sldId id="359" r:id="rId102"/>
    <p:sldId id="360" r:id="rId103"/>
    <p:sldId id="361" r:id="rId104"/>
    <p:sldId id="362" r:id="rId105"/>
    <p:sldId id="363" r:id="rId106"/>
    <p:sldId id="364" r:id="rId107"/>
    <p:sldId id="365" r:id="rId108"/>
    <p:sldId id="366" r:id="rId109"/>
    <p:sldId id="367" r:id="rId110"/>
    <p:sldId id="368" r:id="rId111"/>
    <p:sldId id="369" r:id="rId112"/>
    <p:sldId id="370" r:id="rId113"/>
    <p:sldId id="371" r:id="rId114"/>
    <p:sldId id="372" r:id="rId115"/>
    <p:sldId id="373" r:id="rId116"/>
    <p:sldId id="374" r:id="rId117"/>
    <p:sldId id="375" r:id="rId118"/>
    <p:sldId id="376" r:id="rId119"/>
    <p:sldId id="377" r:id="rId120"/>
    <p:sldId id="378" r:id="rId121"/>
    <p:sldId id="379" r:id="rId122"/>
    <p:sldId id="380" r:id="rId123"/>
    <p:sldId id="381" r:id="rId124"/>
    <p:sldId id="382" r:id="rId125"/>
    <p:sldId id="383" r:id="rId126"/>
    <p:sldId id="384" r:id="rId127"/>
    <p:sldId id="385" r:id="rId128"/>
    <p:sldId id="386" r:id="rId129"/>
    <p:sldId id="387" r:id="rId130"/>
    <p:sldId id="388" r:id="rId131"/>
    <p:sldId id="389" r:id="rId132"/>
    <p:sldId id="390" r:id="rId133"/>
    <p:sldId id="391" r:id="rId134"/>
    <p:sldId id="392" r:id="rId135"/>
    <p:sldId id="393" r:id="rId136"/>
    <p:sldId id="394" r:id="rId137"/>
    <p:sldId id="395" r:id="rId138"/>
    <p:sldId id="396" r:id="rId139"/>
    <p:sldId id="422" r:id="rId140"/>
    <p:sldId id="397" r:id="rId141"/>
    <p:sldId id="427" r:id="rId142"/>
    <p:sldId id="398" r:id="rId143"/>
    <p:sldId id="399" r:id="rId144"/>
    <p:sldId id="400" r:id="rId145"/>
    <p:sldId id="401" r:id="rId146"/>
    <p:sldId id="402" r:id="rId147"/>
    <p:sldId id="403" r:id="rId148"/>
    <p:sldId id="404" r:id="rId149"/>
    <p:sldId id="405" r:id="rId150"/>
    <p:sldId id="406" r:id="rId151"/>
    <p:sldId id="407" r:id="rId152"/>
    <p:sldId id="408" r:id="rId153"/>
    <p:sldId id="409" r:id="rId154"/>
    <p:sldId id="410" r:id="rId155"/>
    <p:sldId id="411" r:id="rId156"/>
    <p:sldId id="412" r:id="rId157"/>
    <p:sldId id="413" r:id="rId158"/>
    <p:sldId id="414" r:id="rId159"/>
    <p:sldId id="415" r:id="rId160"/>
    <p:sldId id="416" r:id="rId161"/>
    <p:sldId id="417" r:id="rId162"/>
    <p:sldId id="418" r:id="rId163"/>
    <p:sldId id="419" r:id="rId164"/>
    <p:sldId id="420" r:id="rId165"/>
    <p:sldId id="421" r:id="rId166"/>
    <p:sldId id="423" r:id="rId167"/>
    <p:sldId id="424" r:id="rId168"/>
    <p:sldId id="425" r:id="rId169"/>
    <p:sldId id="426" r:id="rId170"/>
    <p:sldId id="428" r:id="rId171"/>
    <p:sldId id="430" r:id="rId172"/>
    <p:sldId id="431" r:id="rId173"/>
    <p:sldId id="429" r:id="rId174"/>
    <p:sldId id="433" r:id="rId175"/>
    <p:sldId id="434" r:id="rId176"/>
    <p:sldId id="435" r:id="rId177"/>
    <p:sldId id="436" r:id="rId178"/>
    <p:sldId id="437" r:id="rId179"/>
    <p:sldId id="439" r:id="rId180"/>
    <p:sldId id="440" r:id="rId181"/>
    <p:sldId id="441" r:id="rId182"/>
    <p:sldId id="442" r:id="rId183"/>
    <p:sldId id="443" r:id="rId184"/>
    <p:sldId id="444" r:id="rId185"/>
    <p:sldId id="445" r:id="rId186"/>
    <p:sldId id="446" r:id="rId187"/>
    <p:sldId id="447" r:id="rId188"/>
    <p:sldId id="448" r:id="rId189"/>
    <p:sldId id="449" r:id="rId190"/>
    <p:sldId id="450" r:id="rId191"/>
    <p:sldId id="451" r:id="rId192"/>
    <p:sldId id="452" r:id="rId193"/>
    <p:sldId id="453" r:id="rId194"/>
    <p:sldId id="454" r:id="rId195"/>
    <p:sldId id="455" r:id="rId196"/>
    <p:sldId id="456" r:id="rId197"/>
    <p:sldId id="457" r:id="rId198"/>
    <p:sldId id="458" r:id="rId199"/>
    <p:sldId id="459" r:id="rId200"/>
    <p:sldId id="460" r:id="rId201"/>
  </p:sldIdLst>
  <p:sldSz cx="9144000" cy="6858000" type="screen4x3"/>
  <p:notesSz cx="6858000" cy="9144000"/>
  <p:defaultTextStyle>
    <a:defPPr>
      <a:defRPr lang="es-A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 varScale="1">
        <p:scale>
          <a:sx n="69" d="100"/>
          <a:sy n="69" d="100"/>
        </p:scale>
        <p:origin x="-13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theme" Target="theme/theme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181" Type="http://schemas.openxmlformats.org/officeDocument/2006/relationships/slide" Target="slides/slide180.xml"/><Relationship Id="rId186" Type="http://schemas.openxmlformats.org/officeDocument/2006/relationships/slide" Target="slides/slide185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92" Type="http://schemas.openxmlformats.org/officeDocument/2006/relationships/slide" Target="slides/slide191.xml"/><Relationship Id="rId197" Type="http://schemas.openxmlformats.org/officeDocument/2006/relationships/slide" Target="slides/slide196.xml"/><Relationship Id="rId206" Type="http://schemas.openxmlformats.org/officeDocument/2006/relationships/tableStyles" Target="tableStyles.xml"/><Relationship Id="rId201" Type="http://schemas.openxmlformats.org/officeDocument/2006/relationships/slide" Target="slides/slide200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notesMaster" Target="notesMasters/notesMaster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190" Type="http://schemas.openxmlformats.org/officeDocument/2006/relationships/slide" Target="slides/slide189.xml"/><Relationship Id="rId204" Type="http://schemas.openxmlformats.org/officeDocument/2006/relationships/viewProps" Target="view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AR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124B12-3F6E-4D05-A43A-6513DB10917A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AR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AR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3864C-ACF4-49AC-8FAC-458C865A0504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169449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AR" dirty="0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3864C-ACF4-49AC-8FAC-458C865A0504}" type="slidenum">
              <a:rPr lang="es-AR" smtClean="0"/>
              <a:t>167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258056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AR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845213495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620413235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240029738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774003630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4116982634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962995422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737272153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696266317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AR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248958799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318432545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708971721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AR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AR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79DE9-4DE2-4684-B00E-832FAA3CD8C2}" type="datetimeFigureOut">
              <a:rPr lang="es-AR" smtClean="0"/>
              <a:t>10/06/2018</a:t>
            </a:fld>
            <a:endParaRPr lang="es-AR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AR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CEAFB-295C-44C7-8884-F7E8498C9ECD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1977660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A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g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jpeg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jpe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0.jpe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jpeg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751" b="4590"/>
          <a:stretch/>
        </p:blipFill>
        <p:spPr>
          <a:xfrm>
            <a:off x="-599612" y="3789040"/>
            <a:ext cx="10260327" cy="4648734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611560" y="620688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SEMINARIO </a:t>
            </a:r>
          </a:p>
          <a:p>
            <a:r>
              <a:rPr lang="es-AR" sz="4800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La pintura de lo invisible</a:t>
            </a:r>
          </a:p>
          <a:p>
            <a:r>
              <a:rPr lang="es-AR" sz="3200" dirty="0" smtClean="0">
                <a:solidFill>
                  <a:schemeClr val="bg1"/>
                </a:solidFill>
              </a:rPr>
              <a:t>Ejercicios Plásticos</a:t>
            </a:r>
          </a:p>
          <a:p>
            <a:endParaRPr lang="es-AR" sz="3600" dirty="0">
              <a:solidFill>
                <a:schemeClr val="bg1"/>
              </a:solidFill>
            </a:endParaRPr>
          </a:p>
          <a:p>
            <a:pPr algn="r"/>
            <a:r>
              <a:rPr lang="es-AR" sz="3600" dirty="0" smtClean="0">
                <a:solidFill>
                  <a:schemeClr val="bg1"/>
                </a:solidFill>
              </a:rPr>
              <a:t>¡Muchas gracias a todos por la participación!!!!</a:t>
            </a:r>
            <a:endParaRPr lang="es-AR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669530"/>
      </p:ext>
    </p:extLst>
  </p:cSld>
  <p:clrMapOvr>
    <a:masterClrMapping/>
  </p:clrMapOvr>
  <p:transition spd="med" advClick="0" advTm="30000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AR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s-AR" sz="2400" dirty="0">
                <a:solidFill>
                  <a:schemeClr val="bg1"/>
                </a:solidFill>
              </a:rPr>
              <a:t>Sábado 21 de Abril del 2018</a:t>
            </a:r>
          </a:p>
          <a:p>
            <a:pPr marL="0" indent="0">
              <a:buNone/>
            </a:pPr>
            <a:r>
              <a:rPr lang="es-AR" sz="2800" dirty="0">
                <a:solidFill>
                  <a:schemeClr val="bg1"/>
                </a:solidFill>
              </a:rPr>
              <a:t>CICLO 1</a:t>
            </a:r>
          </a:p>
          <a:p>
            <a:pPr marL="0" indent="0">
              <a:buNone/>
            </a:pPr>
            <a:r>
              <a:rPr lang="es-AR" sz="3000" i="1" dirty="0" smtClean="0">
                <a:solidFill>
                  <a:schemeClr val="bg1"/>
                </a:solidFill>
              </a:rPr>
              <a:t>«XUL </a:t>
            </a:r>
            <a:r>
              <a:rPr lang="es-AR" sz="3000" i="1" dirty="0">
                <a:solidFill>
                  <a:schemeClr val="bg1"/>
                </a:solidFill>
              </a:rPr>
              <a:t>SOLAR – </a:t>
            </a:r>
            <a:r>
              <a:rPr lang="es-AR" sz="3000" i="1" dirty="0" smtClean="0">
                <a:solidFill>
                  <a:schemeClr val="bg1"/>
                </a:solidFill>
              </a:rPr>
              <a:t>Explorador </a:t>
            </a:r>
            <a:r>
              <a:rPr lang="es-AR" sz="3000" i="1" dirty="0">
                <a:solidFill>
                  <a:schemeClr val="bg1"/>
                </a:solidFill>
              </a:rPr>
              <a:t>del misterio de la </a:t>
            </a:r>
            <a:r>
              <a:rPr lang="es-AR" sz="3000" i="1" dirty="0" smtClean="0">
                <a:solidFill>
                  <a:schemeClr val="bg1"/>
                </a:solidFill>
              </a:rPr>
              <a:t>vida»</a:t>
            </a:r>
            <a:endParaRPr lang="es-AR" sz="3000" i="1" dirty="0"/>
          </a:p>
        </p:txBody>
      </p:sp>
      <p:pic>
        <p:nvPicPr>
          <p:cNvPr id="4" name="3 Imagen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90" y="5849504"/>
            <a:ext cx="9332139" cy="1008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534380"/>
      </p:ext>
    </p:extLst>
  </p:cSld>
  <p:clrMapOvr>
    <a:masterClrMapping/>
  </p:clrMapOvr>
  <p:transition spd="slow" advClick="0" advTm="30000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5256585"/>
          </a:xfrm>
        </p:spPr>
        <p:txBody>
          <a:bodyPr>
            <a:noAutofit/>
          </a:bodyPr>
          <a:lstStyle/>
          <a:p>
            <a:pPr algn="l"/>
            <a:r>
              <a:rPr lang="es-AR" sz="2800" dirty="0" smtClean="0">
                <a:solidFill>
                  <a:schemeClr val="bg1"/>
                </a:solidFill>
              </a:rPr>
              <a:t>Hexagrama XI / 2 de julio de 1927, de 19 a 20 </a:t>
            </a:r>
            <a:r>
              <a:rPr lang="es-AR" sz="2800" dirty="0" err="1" smtClean="0">
                <a:solidFill>
                  <a:schemeClr val="bg1"/>
                </a:solidFill>
              </a:rPr>
              <a:t>hs</a:t>
            </a:r>
            <a:r>
              <a:rPr lang="es-AR" sz="2800" dirty="0" smtClean="0">
                <a:solidFill>
                  <a:schemeClr val="bg1"/>
                </a:solidFill>
              </a:rPr>
              <a:t>.</a:t>
            </a:r>
            <a:br>
              <a:rPr lang="es-AR" sz="2800" dirty="0" smtClean="0">
                <a:solidFill>
                  <a:schemeClr val="bg1"/>
                </a:solidFill>
              </a:rPr>
            </a:br>
            <a:r>
              <a:rPr lang="es-AR" sz="2800" dirty="0" smtClean="0">
                <a:solidFill>
                  <a:schemeClr val="bg1"/>
                </a:solidFill>
              </a:rPr>
              <a:t/>
            </a:r>
            <a:br>
              <a:rPr lang="es-AR" sz="2800" dirty="0" smtClean="0">
                <a:solidFill>
                  <a:schemeClr val="bg1"/>
                </a:solidFill>
              </a:rPr>
            </a:br>
            <a:r>
              <a:rPr lang="es-AR" sz="2800" dirty="0" smtClean="0">
                <a:solidFill>
                  <a:schemeClr val="bg1"/>
                </a:solidFill>
              </a:rPr>
              <a:t>2</a:t>
            </a:r>
            <a:br>
              <a:rPr lang="es-AR" sz="2800" dirty="0" smtClean="0">
                <a:solidFill>
                  <a:schemeClr val="bg1"/>
                </a:solidFill>
              </a:rPr>
            </a:br>
            <a:r>
              <a:rPr lang="es-AR" sz="2800" dirty="0" smtClean="0">
                <a:solidFill>
                  <a:schemeClr val="bg1"/>
                </a:solidFill>
              </a:rPr>
              <a:t>luego subo más, y el cielo ya está muy luminoso con grandes colores: aquí azules y verdes, allí rosados y jaldes, un cielo para donde ando flotando, entre aglomeraciones de nubes geométricas que son otra tierra espiritual más fina, con mucha más luz dondequiera, sin un sol; y luego estoy sobre varias distintas mañanas de grandes colores sobre lo que antes era para mí el cielo, y el cielo ahora está más arriba de mí y lo vela la luz, lo de abajo no lo veo.</a:t>
            </a:r>
            <a:br>
              <a:rPr lang="es-AR" sz="2800" dirty="0" smtClean="0">
                <a:solidFill>
                  <a:schemeClr val="bg1"/>
                </a:solidFill>
              </a:rPr>
            </a:br>
            <a:endParaRPr lang="es-AR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786935"/>
      </p:ext>
    </p:extLst>
  </p:cSld>
  <p:clrMapOvr>
    <a:masterClrMapping/>
  </p:clrMapOvr>
  <p:transition spd="slow" advClick="0" advTm="30000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Rectángulo"/>
          <p:cNvSpPr/>
          <p:nvPr/>
        </p:nvSpPr>
        <p:spPr>
          <a:xfrm>
            <a:off x="467544" y="692696"/>
            <a:ext cx="79208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AR" sz="2800" dirty="0" smtClean="0">
                <a:solidFill>
                  <a:schemeClr val="bg1"/>
                </a:solidFill>
              </a:rPr>
              <a:t>Hexagrama XVI / 8 de octubre de 1925, 10:30 </a:t>
            </a:r>
            <a:r>
              <a:rPr lang="es-AR" sz="2800" dirty="0" err="1" smtClean="0">
                <a:solidFill>
                  <a:schemeClr val="bg1"/>
                </a:solidFill>
              </a:rPr>
              <a:t>hs</a:t>
            </a:r>
            <a:r>
              <a:rPr lang="es-AR" sz="2800" dirty="0" smtClean="0">
                <a:solidFill>
                  <a:schemeClr val="bg1"/>
                </a:solidFill>
              </a:rPr>
              <a:t>.</a:t>
            </a:r>
          </a:p>
          <a:p>
            <a:r>
              <a:rPr lang="es-AR" sz="2800" dirty="0" smtClean="0">
                <a:solidFill>
                  <a:schemeClr val="bg1"/>
                </a:solidFill>
              </a:rPr>
              <a:t>8</a:t>
            </a:r>
          </a:p>
          <a:p>
            <a:r>
              <a:rPr lang="es-AR" sz="2800" dirty="0" smtClean="0">
                <a:solidFill>
                  <a:schemeClr val="bg1"/>
                </a:solidFill>
              </a:rPr>
              <a:t>…salgo y el ángel me lleva a otra región, y suelta un hilo largo y fosforescente como una araña, que atrae los ripios cósmicos sueltos que juntos los hace crecer hasta que es como un río celestial, un poco después hasta con rocas, montes y valles a los lados y arriba de él, todo muy lleno de gente, debajo de un cielo violeta. y después suelta otros hilos distintos fosforescentes, que también engordan y se hacen todo un país en vuelo diferente, de ríos celestiales con sus paisajes al lado.</a:t>
            </a:r>
            <a:endParaRPr lang="es-AR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570960"/>
      </p:ext>
    </p:extLst>
  </p:cSld>
  <p:clrMapOvr>
    <a:masterClrMapping/>
  </p:clrMapOvr>
  <p:transition spd="slow" advClick="0" advTm="30000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0" b="3434"/>
          <a:stretch/>
        </p:blipFill>
        <p:spPr>
          <a:xfrm>
            <a:off x="2000250" y="207818"/>
            <a:ext cx="5143500" cy="641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270766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3" t="-5050" r="2503" b="16650"/>
          <a:stretch/>
        </p:blipFill>
        <p:spPr>
          <a:xfrm>
            <a:off x="2411760" y="-99392"/>
            <a:ext cx="4634377" cy="6541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022507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1" t="1654" r="7577" b="17740"/>
          <a:stretch/>
        </p:blipFill>
        <p:spPr bwMode="auto">
          <a:xfrm>
            <a:off x="683568" y="548680"/>
            <a:ext cx="7883237" cy="552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2559901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4" t="1598" r="7462" b="12153"/>
          <a:stretch/>
        </p:blipFill>
        <p:spPr>
          <a:xfrm>
            <a:off x="467544" y="476672"/>
            <a:ext cx="8215745" cy="598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7960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1" t="4646" r="23604" b="15353"/>
          <a:stretch/>
        </p:blipFill>
        <p:spPr>
          <a:xfrm>
            <a:off x="3020290" y="116632"/>
            <a:ext cx="3351909" cy="6320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78631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0" t="6061" r="13367" b="17374"/>
          <a:stretch/>
        </p:blipFill>
        <p:spPr>
          <a:xfrm>
            <a:off x="2410691" y="415636"/>
            <a:ext cx="4753597" cy="6169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27792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4" t="2828" r="2145" b="17172"/>
          <a:stretch/>
        </p:blipFill>
        <p:spPr>
          <a:xfrm>
            <a:off x="925162" y="620688"/>
            <a:ext cx="7688289" cy="575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8594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" r="1213" b="2026"/>
          <a:stretch/>
        </p:blipFill>
        <p:spPr>
          <a:xfrm>
            <a:off x="395536" y="404664"/>
            <a:ext cx="8435458" cy="5889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625497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" t="2020" r="1893" b="8687"/>
          <a:stretch/>
        </p:blipFill>
        <p:spPr>
          <a:xfrm>
            <a:off x="251520" y="404664"/>
            <a:ext cx="8596064" cy="598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98632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1" t="5409" r="8531" b="15555"/>
          <a:stretch/>
        </p:blipFill>
        <p:spPr>
          <a:xfrm>
            <a:off x="955961" y="817418"/>
            <a:ext cx="7384475" cy="5420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6892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53" t="2222" r="25488" b="15151"/>
          <a:stretch/>
        </p:blipFill>
        <p:spPr>
          <a:xfrm>
            <a:off x="2843808" y="260648"/>
            <a:ext cx="3408040" cy="6335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86678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0" t="2221" r="9326" b="11717"/>
          <a:stretch/>
        </p:blipFill>
        <p:spPr>
          <a:xfrm>
            <a:off x="2410690" y="152400"/>
            <a:ext cx="4609582" cy="6396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42902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00" t="2020" r="17030" b="19596"/>
          <a:stretch/>
        </p:blipFill>
        <p:spPr>
          <a:xfrm>
            <a:off x="2555776" y="138544"/>
            <a:ext cx="4392488" cy="635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19764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4" t="11515" r="16955" b="19797"/>
          <a:stretch/>
        </p:blipFill>
        <p:spPr>
          <a:xfrm>
            <a:off x="2514868" y="476672"/>
            <a:ext cx="4433396" cy="607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09141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5" t="7274" r="7879" b="15353"/>
          <a:stretch/>
        </p:blipFill>
        <p:spPr>
          <a:xfrm>
            <a:off x="752995" y="620688"/>
            <a:ext cx="7670569" cy="5450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59479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9" t="3030" r="11363" b="22627"/>
          <a:stretch/>
        </p:blipFill>
        <p:spPr>
          <a:xfrm>
            <a:off x="827584" y="692696"/>
            <a:ext cx="7384473" cy="509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410817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21" t="5657" r="6515" b="16768"/>
          <a:stretch/>
        </p:blipFill>
        <p:spPr>
          <a:xfrm>
            <a:off x="827584" y="620688"/>
            <a:ext cx="7439891" cy="532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532454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3" t="3232" r="12122" b="24848"/>
          <a:stretch/>
        </p:blipFill>
        <p:spPr>
          <a:xfrm>
            <a:off x="1122218" y="908720"/>
            <a:ext cx="6913418" cy="493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881834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" t="3434" b="24849"/>
          <a:stretch/>
        </p:blipFill>
        <p:spPr>
          <a:xfrm>
            <a:off x="568034" y="1052736"/>
            <a:ext cx="8186931" cy="491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13445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7" t="1616" r="6042" b="10909"/>
          <a:stretch/>
        </p:blipFill>
        <p:spPr>
          <a:xfrm>
            <a:off x="2627784" y="476672"/>
            <a:ext cx="4105525" cy="5999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31649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8" t="2828" r="5194" b="3031"/>
          <a:stretch/>
        </p:blipFill>
        <p:spPr>
          <a:xfrm>
            <a:off x="2299855" y="193964"/>
            <a:ext cx="4502728" cy="645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07873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09" t="7677" r="21718" b="11919"/>
          <a:stretch/>
        </p:blipFill>
        <p:spPr>
          <a:xfrm>
            <a:off x="3075709" y="526473"/>
            <a:ext cx="2951018" cy="551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75149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4" t="2222" r="11481" b="11919"/>
          <a:stretch/>
        </p:blipFill>
        <p:spPr>
          <a:xfrm>
            <a:off x="2411760" y="548680"/>
            <a:ext cx="4239491" cy="588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16203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9" t="2021" r="12879" b="26060"/>
          <a:stretch/>
        </p:blipFill>
        <p:spPr>
          <a:xfrm>
            <a:off x="1486061" y="836712"/>
            <a:ext cx="6511637" cy="493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2389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03" t="3637" r="8333" b="14545"/>
          <a:stretch/>
        </p:blipFill>
        <p:spPr>
          <a:xfrm>
            <a:off x="942108" y="476672"/>
            <a:ext cx="7439891" cy="561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9011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4" t="2827" r="6364" b="15152"/>
          <a:stretch/>
        </p:blipFill>
        <p:spPr>
          <a:xfrm>
            <a:off x="971600" y="332656"/>
            <a:ext cx="7426036" cy="562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41714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1" r="9056" b="11111"/>
          <a:stretch/>
        </p:blipFill>
        <p:spPr>
          <a:xfrm>
            <a:off x="2396835" y="404664"/>
            <a:ext cx="428105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47254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3" t="4242" r="7273" b="21010"/>
          <a:stretch/>
        </p:blipFill>
        <p:spPr>
          <a:xfrm>
            <a:off x="1115616" y="548680"/>
            <a:ext cx="7259782" cy="512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65597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8" r="2280" b="2222"/>
          <a:stretch/>
        </p:blipFill>
        <p:spPr>
          <a:xfrm>
            <a:off x="2078181" y="132153"/>
            <a:ext cx="514003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235051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" r="6325"/>
          <a:stretch/>
        </p:blipFill>
        <p:spPr>
          <a:xfrm>
            <a:off x="2369840" y="116632"/>
            <a:ext cx="4755976" cy="650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7018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9" t="8081" r="21327" b="20605"/>
          <a:stretch/>
        </p:blipFill>
        <p:spPr>
          <a:xfrm>
            <a:off x="2590800" y="554182"/>
            <a:ext cx="4069432" cy="5746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71260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5" t="7273" r="12273" b="31313"/>
          <a:stretch/>
        </p:blipFill>
        <p:spPr>
          <a:xfrm>
            <a:off x="1763688" y="1268760"/>
            <a:ext cx="6151418" cy="421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00524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9" t="9495" r="6666" b="8687"/>
          <a:stretch/>
        </p:blipFill>
        <p:spPr>
          <a:xfrm>
            <a:off x="720436" y="651164"/>
            <a:ext cx="7813964" cy="561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46907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5" t="5860" r="7120" b="15959"/>
          <a:stretch/>
        </p:blipFill>
        <p:spPr>
          <a:xfrm>
            <a:off x="827584" y="548680"/>
            <a:ext cx="7536872" cy="536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233721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1" t="2424" r="9596" b="15152"/>
          <a:stretch/>
        </p:blipFill>
        <p:spPr>
          <a:xfrm>
            <a:off x="2618508" y="548680"/>
            <a:ext cx="4031673" cy="565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20142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0" t="3232" r="4079" b="15960"/>
          <a:stretch/>
        </p:blipFill>
        <p:spPr>
          <a:xfrm>
            <a:off x="877415" y="548680"/>
            <a:ext cx="7550727" cy="554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57666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9" t="9697" r="2525" b="25858"/>
          <a:stretch/>
        </p:blipFill>
        <p:spPr>
          <a:xfrm>
            <a:off x="1043608" y="908720"/>
            <a:ext cx="7172458" cy="499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74814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4" t="5455" r="4575" b="17576"/>
          <a:stretch/>
        </p:blipFill>
        <p:spPr>
          <a:xfrm>
            <a:off x="748145" y="692696"/>
            <a:ext cx="7620000" cy="527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0577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7" r="2499" b="11111"/>
          <a:stretch/>
        </p:blipFill>
        <p:spPr>
          <a:xfrm>
            <a:off x="2535382" y="332656"/>
            <a:ext cx="4281054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97947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21" t="3637" r="6970" b="15959"/>
          <a:stretch/>
        </p:blipFill>
        <p:spPr>
          <a:xfrm>
            <a:off x="971600" y="692696"/>
            <a:ext cx="7398327" cy="551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6495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1" t="3174" r="4651" b="23089"/>
          <a:stretch/>
        </p:blipFill>
        <p:spPr>
          <a:xfrm>
            <a:off x="1205345" y="836712"/>
            <a:ext cx="6705600" cy="505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713884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0" t="1616" r="3327" b="13132"/>
          <a:stretch/>
        </p:blipFill>
        <p:spPr>
          <a:xfrm>
            <a:off x="2627784" y="476672"/>
            <a:ext cx="4253346" cy="5846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543205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2" t="3232" r="21986" b="14546"/>
          <a:stretch/>
        </p:blipFill>
        <p:spPr>
          <a:xfrm>
            <a:off x="3131840" y="620688"/>
            <a:ext cx="2992582" cy="5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8683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" t="2222" b="5050"/>
          <a:stretch/>
        </p:blipFill>
        <p:spPr>
          <a:xfrm>
            <a:off x="511130" y="548680"/>
            <a:ext cx="8073476" cy="567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639109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8" t="4243" r="7727" b="11716"/>
          <a:stretch/>
        </p:blipFill>
        <p:spPr>
          <a:xfrm>
            <a:off x="1043608" y="298049"/>
            <a:ext cx="7259782" cy="576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42327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9" t="3838" r="7879" b="16162"/>
          <a:stretch/>
        </p:blipFill>
        <p:spPr>
          <a:xfrm>
            <a:off x="623454" y="476672"/>
            <a:ext cx="7800109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7589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2" r="3333" b="12525"/>
          <a:stretch/>
        </p:blipFill>
        <p:spPr>
          <a:xfrm>
            <a:off x="2551436" y="332656"/>
            <a:ext cx="4184073" cy="599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3324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1" t="14343" r="21448" b="16162"/>
          <a:stretch/>
        </p:blipFill>
        <p:spPr>
          <a:xfrm>
            <a:off x="2771800" y="983673"/>
            <a:ext cx="3435927" cy="476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71682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1" r="5570" b="14344"/>
          <a:stretch/>
        </p:blipFill>
        <p:spPr>
          <a:xfrm>
            <a:off x="2382981" y="404664"/>
            <a:ext cx="4267201" cy="5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22667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3" b="15758"/>
          <a:stretch/>
        </p:blipFill>
        <p:spPr>
          <a:xfrm>
            <a:off x="1650414" y="404664"/>
            <a:ext cx="5853399" cy="568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611339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4" t="4445" r="11751" b="14141"/>
          <a:stretch/>
        </p:blipFill>
        <p:spPr>
          <a:xfrm>
            <a:off x="2483768" y="476672"/>
            <a:ext cx="4239491" cy="5583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15796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2021" r="10404" b="15353"/>
          <a:stretch/>
        </p:blipFill>
        <p:spPr>
          <a:xfrm>
            <a:off x="2576944" y="476672"/>
            <a:ext cx="4031673" cy="566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34791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67" t="9495" r="8635" b="2020"/>
          <a:stretch/>
        </p:blipFill>
        <p:spPr>
          <a:xfrm>
            <a:off x="1052411" y="404664"/>
            <a:ext cx="7287491" cy="6068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627616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" t="2158" r="2726" b="4077"/>
          <a:stretch/>
        </p:blipFill>
        <p:spPr>
          <a:xfrm>
            <a:off x="180109" y="318655"/>
            <a:ext cx="8714509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48914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30" t="8283" r="15758" b="29293"/>
          <a:stretch/>
        </p:blipFill>
        <p:spPr>
          <a:xfrm>
            <a:off x="1115616" y="764704"/>
            <a:ext cx="6897511" cy="4877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73950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5" t="3434" r="5455" b="16768"/>
          <a:stretch/>
        </p:blipFill>
        <p:spPr>
          <a:xfrm>
            <a:off x="683568" y="583316"/>
            <a:ext cx="7869381" cy="5472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413678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0" t="1577" r="8181" b="16793"/>
          <a:stretch/>
        </p:blipFill>
        <p:spPr>
          <a:xfrm>
            <a:off x="637309" y="620688"/>
            <a:ext cx="7758546" cy="5500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168562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5" t="5051" r="8333" b="15354"/>
          <a:stretch/>
        </p:blipFill>
        <p:spPr>
          <a:xfrm>
            <a:off x="678873" y="548680"/>
            <a:ext cx="7703126" cy="54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69120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5" t="5051" r="4545" b="18990"/>
          <a:stretch/>
        </p:blipFill>
        <p:spPr>
          <a:xfrm>
            <a:off x="611560" y="620688"/>
            <a:ext cx="7952509" cy="5209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783853"/>
      </p:ext>
    </p:extLst>
  </p:cSld>
  <p:clrMapOvr>
    <a:masterClrMapping/>
  </p:clrMapOvr>
  <p:transition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Rectángulo"/>
          <p:cNvSpPr/>
          <p:nvPr/>
        </p:nvSpPr>
        <p:spPr>
          <a:xfrm>
            <a:off x="451132" y="1628800"/>
            <a:ext cx="8369340" cy="2511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s-AR" sz="2400" dirty="0">
                <a:solidFill>
                  <a:prstClr val="white"/>
                </a:solidFill>
              </a:rPr>
              <a:t>Sábado </a:t>
            </a:r>
            <a:r>
              <a:rPr lang="es-AR" sz="2400" dirty="0" smtClean="0">
                <a:solidFill>
                  <a:prstClr val="white"/>
                </a:solidFill>
              </a:rPr>
              <a:t>12 </a:t>
            </a:r>
            <a:r>
              <a:rPr lang="es-AR" sz="2400" dirty="0">
                <a:solidFill>
                  <a:prstClr val="white"/>
                </a:solidFill>
              </a:rPr>
              <a:t>de </a:t>
            </a:r>
            <a:r>
              <a:rPr lang="es-AR" sz="2400" dirty="0" smtClean="0">
                <a:solidFill>
                  <a:prstClr val="white"/>
                </a:solidFill>
              </a:rPr>
              <a:t>Mayo </a:t>
            </a:r>
            <a:r>
              <a:rPr lang="es-AR" sz="2400" dirty="0">
                <a:solidFill>
                  <a:prstClr val="white"/>
                </a:solidFill>
              </a:rPr>
              <a:t>del 2018</a:t>
            </a:r>
          </a:p>
          <a:p>
            <a:pPr lvl="0">
              <a:spcBef>
                <a:spcPct val="20000"/>
              </a:spcBef>
            </a:pPr>
            <a:r>
              <a:rPr lang="es-AR" sz="2800" dirty="0">
                <a:solidFill>
                  <a:prstClr val="white"/>
                </a:solidFill>
              </a:rPr>
              <a:t>CICLO </a:t>
            </a:r>
            <a:r>
              <a:rPr lang="es-AR" sz="2800" dirty="0" smtClean="0">
                <a:solidFill>
                  <a:prstClr val="white"/>
                </a:solidFill>
              </a:rPr>
              <a:t>2</a:t>
            </a:r>
          </a:p>
          <a:p>
            <a:pPr lvl="0">
              <a:spcBef>
                <a:spcPct val="20000"/>
              </a:spcBef>
            </a:pPr>
            <a:endParaRPr lang="es-AR" sz="2800" dirty="0">
              <a:solidFill>
                <a:prstClr val="white"/>
              </a:solidFill>
            </a:endParaRPr>
          </a:p>
          <a:p>
            <a:pPr lvl="0">
              <a:spcBef>
                <a:spcPct val="20000"/>
              </a:spcBef>
            </a:pPr>
            <a:r>
              <a:rPr lang="es-AR" sz="3000" i="1" dirty="0" smtClean="0">
                <a:solidFill>
                  <a:prstClr val="white"/>
                </a:solidFill>
              </a:rPr>
              <a:t>«MONDRIAN </a:t>
            </a:r>
            <a:r>
              <a:rPr lang="es-AR" sz="3000" i="1" dirty="0">
                <a:solidFill>
                  <a:prstClr val="white"/>
                </a:solidFill>
              </a:rPr>
              <a:t>– </a:t>
            </a:r>
            <a:r>
              <a:rPr lang="es-AR" sz="3000" i="1" dirty="0" smtClean="0">
                <a:solidFill>
                  <a:prstClr val="white"/>
                </a:solidFill>
              </a:rPr>
              <a:t>Despojando la materia en la búsqueda de la Realidad»</a:t>
            </a:r>
            <a:endParaRPr lang="es-AR" sz="3000" i="1" dirty="0">
              <a:solidFill>
                <a:prstClr val="black"/>
              </a:solidFill>
            </a:endParaRPr>
          </a:p>
        </p:txBody>
      </p:sp>
      <p:pic>
        <p:nvPicPr>
          <p:cNvPr id="5" name="4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06"/>
          <a:stretch/>
        </p:blipFill>
        <p:spPr>
          <a:xfrm>
            <a:off x="-684584" y="5445224"/>
            <a:ext cx="10153128" cy="385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78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>
        <p:randomBar dir="vert"/>
      </p:transition>
    </mc:Choice>
    <mc:Fallback xmlns="">
      <p:transition advClick="0" advTm="15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 txBox="1">
            <a:spLocks/>
          </p:cNvSpPr>
          <p:nvPr/>
        </p:nvSpPr>
        <p:spPr>
          <a:xfrm>
            <a:off x="685800" y="692696"/>
            <a:ext cx="7772400" cy="525658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AR" sz="4800" i="1" dirty="0">
                <a:solidFill>
                  <a:schemeClr val="bg1"/>
                </a:solidFill>
              </a:rPr>
              <a:t>El Eterno Padre, envuelto en sus Siempre Invisibles Vestiduras, había dormitado una vez más por Siete Eternidades</a:t>
            </a:r>
            <a:r>
              <a:rPr lang="es-AR" sz="4800" i="1" dirty="0" smtClean="0">
                <a:solidFill>
                  <a:schemeClr val="bg1"/>
                </a:solidFill>
              </a:rPr>
              <a:t>.</a:t>
            </a:r>
          </a:p>
          <a:p>
            <a:pPr algn="l"/>
            <a:endParaRPr lang="es-AR" sz="2800" dirty="0">
              <a:solidFill>
                <a:schemeClr val="bg1"/>
              </a:solidFill>
            </a:endParaRPr>
          </a:p>
          <a:p>
            <a:pPr algn="r"/>
            <a:r>
              <a:rPr lang="es-AR" sz="2400" dirty="0">
                <a:solidFill>
                  <a:schemeClr val="bg1"/>
                </a:solidFill>
              </a:rPr>
              <a:t>Doctrina Secreta, </a:t>
            </a:r>
            <a:r>
              <a:rPr lang="es-AR" sz="2400" dirty="0" err="1">
                <a:solidFill>
                  <a:schemeClr val="bg1"/>
                </a:solidFill>
              </a:rPr>
              <a:t>Volúmen</a:t>
            </a:r>
            <a:r>
              <a:rPr lang="es-AR" sz="2400" dirty="0">
                <a:solidFill>
                  <a:schemeClr val="bg1"/>
                </a:solidFill>
              </a:rPr>
              <a:t> I, Estancia I, </a:t>
            </a:r>
            <a:r>
              <a:rPr lang="es-AR" sz="2400" dirty="0" err="1">
                <a:solidFill>
                  <a:schemeClr val="bg1"/>
                </a:solidFill>
              </a:rPr>
              <a:t>Sloka</a:t>
            </a:r>
            <a:r>
              <a:rPr lang="es-AR" sz="2400" dirty="0">
                <a:solidFill>
                  <a:schemeClr val="bg1"/>
                </a:solidFill>
              </a:rPr>
              <a:t> </a:t>
            </a:r>
            <a:r>
              <a:rPr lang="es-AR" sz="2400" dirty="0" smtClean="0">
                <a:solidFill>
                  <a:schemeClr val="bg1"/>
                </a:solidFill>
              </a:rPr>
              <a:t>1</a:t>
            </a:r>
            <a:endParaRPr lang="es-AR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03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>
        <p:randomBar dir="vert"/>
      </p:transition>
    </mc:Choice>
    <mc:Fallback xmlns="">
      <p:transition advClick="0" advTm="30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57" t="28889" r="5152" b="6666"/>
          <a:stretch/>
        </p:blipFill>
        <p:spPr>
          <a:xfrm rot="10800000">
            <a:off x="1403648" y="1268760"/>
            <a:ext cx="6774872" cy="441960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372200" y="5899338"/>
            <a:ext cx="1950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err="1" smtClean="0">
                <a:solidFill>
                  <a:schemeClr val="bg1"/>
                </a:solidFill>
              </a:rPr>
              <a:t>Michele</a:t>
            </a:r>
            <a:r>
              <a:rPr lang="es-AR" b="1" i="1" dirty="0" smtClean="0">
                <a:solidFill>
                  <a:schemeClr val="bg1"/>
                </a:solidFill>
              </a:rPr>
              <a:t> Lira </a:t>
            </a:r>
            <a:r>
              <a:rPr lang="es-AR" b="1" i="1" dirty="0" err="1" smtClean="0">
                <a:solidFill>
                  <a:schemeClr val="bg1"/>
                </a:solidFill>
              </a:rPr>
              <a:t>Lopez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52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0" t="9495" r="4697" b="5656"/>
          <a:stretch/>
        </p:blipFill>
        <p:spPr>
          <a:xfrm rot="5400000">
            <a:off x="1335310" y="1121074"/>
            <a:ext cx="6499448" cy="463458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34257" y="6306761"/>
            <a:ext cx="161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José Félix </a:t>
            </a:r>
            <a:r>
              <a:rPr lang="es-AR" b="1" i="1" dirty="0" err="1" smtClean="0">
                <a:solidFill>
                  <a:schemeClr val="bg1"/>
                </a:solidFill>
              </a:rPr>
              <a:t>Kohn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81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 txBox="1">
            <a:spLocks/>
          </p:cNvSpPr>
          <p:nvPr/>
        </p:nvSpPr>
        <p:spPr>
          <a:xfrm>
            <a:off x="718801" y="548680"/>
            <a:ext cx="7772400" cy="5688633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AR" i="1" dirty="0">
                <a:solidFill>
                  <a:schemeClr val="bg1"/>
                </a:solidFill>
              </a:rPr>
              <a:t>…¿Dónde estaba el Silencio? ¿En dónde los oídos para percibirlo? No; no había Silencio ni Sonido; nada, salvo el Incesante Hálito Eterno, para sí mismo </a:t>
            </a:r>
            <a:r>
              <a:rPr lang="es-AR" i="1" dirty="0" smtClean="0">
                <a:solidFill>
                  <a:schemeClr val="bg1"/>
                </a:solidFill>
              </a:rPr>
              <a:t>ignoto.</a:t>
            </a:r>
            <a:endParaRPr lang="es-AR" i="1" dirty="0">
              <a:solidFill>
                <a:schemeClr val="bg1"/>
              </a:solidFill>
            </a:endParaRPr>
          </a:p>
          <a:p>
            <a:pPr algn="r"/>
            <a:endParaRPr lang="es-AR" sz="2400" i="1" dirty="0" smtClean="0">
              <a:solidFill>
                <a:schemeClr val="bg1"/>
              </a:solidFill>
            </a:endParaRPr>
          </a:p>
          <a:p>
            <a:pPr algn="r"/>
            <a:endParaRPr lang="es-AR" sz="2400" i="1" dirty="0">
              <a:solidFill>
                <a:schemeClr val="bg1"/>
              </a:solidFill>
            </a:endParaRPr>
          </a:p>
          <a:p>
            <a:pPr algn="r"/>
            <a:endParaRPr lang="es-AR" sz="2400" i="1" dirty="0" smtClean="0">
              <a:solidFill>
                <a:schemeClr val="bg1"/>
              </a:solidFill>
            </a:endParaRPr>
          </a:p>
          <a:p>
            <a:pPr algn="r"/>
            <a:r>
              <a:rPr lang="es-AR" sz="2400" i="1" dirty="0" smtClean="0">
                <a:solidFill>
                  <a:schemeClr val="bg1"/>
                </a:solidFill>
              </a:rPr>
              <a:t>Doctrina </a:t>
            </a:r>
            <a:r>
              <a:rPr lang="es-AR" sz="2400" i="1" dirty="0">
                <a:solidFill>
                  <a:schemeClr val="bg1"/>
                </a:solidFill>
              </a:rPr>
              <a:t>Secreta, </a:t>
            </a:r>
            <a:r>
              <a:rPr lang="es-AR" sz="2400" i="1" dirty="0" err="1">
                <a:solidFill>
                  <a:schemeClr val="bg1"/>
                </a:solidFill>
              </a:rPr>
              <a:t>Volúmen</a:t>
            </a:r>
            <a:r>
              <a:rPr lang="es-AR" sz="2400" i="1" dirty="0">
                <a:solidFill>
                  <a:schemeClr val="bg1"/>
                </a:solidFill>
              </a:rPr>
              <a:t> I, Estancia II, </a:t>
            </a:r>
            <a:r>
              <a:rPr lang="es-AR" sz="2400" i="1" dirty="0" err="1">
                <a:solidFill>
                  <a:schemeClr val="bg1"/>
                </a:solidFill>
              </a:rPr>
              <a:t>Sloka</a:t>
            </a:r>
            <a:r>
              <a:rPr lang="es-AR" sz="2400" i="1" dirty="0">
                <a:solidFill>
                  <a:schemeClr val="bg1"/>
                </a:solidFill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232913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>
        <p:randomBar dir="vert"/>
      </p:transition>
    </mc:Choice>
    <mc:Fallback xmlns="">
      <p:transition advClick="0" advTm="30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89" r="1890" b="1470"/>
          <a:stretch/>
        </p:blipFill>
        <p:spPr>
          <a:xfrm rot="5400000">
            <a:off x="713560" y="1094753"/>
            <a:ext cx="6309462" cy="4497239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59982" y="6136074"/>
            <a:ext cx="1557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Sabrina Torres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239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 Título"/>
          <p:cNvSpPr txBox="1">
            <a:spLocks/>
          </p:cNvSpPr>
          <p:nvPr/>
        </p:nvSpPr>
        <p:spPr>
          <a:xfrm>
            <a:off x="685800" y="692696"/>
            <a:ext cx="7772400" cy="525658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AR" sz="4800" i="1" dirty="0">
                <a:solidFill>
                  <a:schemeClr val="bg1"/>
                </a:solidFill>
              </a:rPr>
              <a:t>El Tiempo no existía, pues yacía dormido en el Seno Infinito de la Duración.</a:t>
            </a:r>
          </a:p>
          <a:p>
            <a:pPr algn="l"/>
            <a:endParaRPr lang="es-AR" sz="2800" i="1" dirty="0" smtClean="0">
              <a:solidFill>
                <a:schemeClr val="bg1"/>
              </a:solidFill>
            </a:endParaRPr>
          </a:p>
          <a:p>
            <a:pPr algn="l"/>
            <a:endParaRPr lang="es-AR" sz="2800" i="1" dirty="0">
              <a:solidFill>
                <a:schemeClr val="bg1"/>
              </a:solidFill>
            </a:endParaRPr>
          </a:p>
          <a:p>
            <a:pPr algn="r"/>
            <a:r>
              <a:rPr lang="es-AR" sz="2800" i="1" dirty="0" smtClean="0">
                <a:solidFill>
                  <a:schemeClr val="bg1"/>
                </a:solidFill>
              </a:rPr>
              <a:t>Doctrina </a:t>
            </a:r>
            <a:r>
              <a:rPr lang="es-AR" sz="2800" i="1" dirty="0">
                <a:solidFill>
                  <a:schemeClr val="bg1"/>
                </a:solidFill>
              </a:rPr>
              <a:t>Secreta, </a:t>
            </a:r>
            <a:r>
              <a:rPr lang="es-AR" sz="2800" i="1" dirty="0" err="1">
                <a:solidFill>
                  <a:schemeClr val="bg1"/>
                </a:solidFill>
              </a:rPr>
              <a:t>Volúmen</a:t>
            </a:r>
            <a:r>
              <a:rPr lang="es-AR" sz="2800" i="1" dirty="0">
                <a:solidFill>
                  <a:schemeClr val="bg1"/>
                </a:solidFill>
              </a:rPr>
              <a:t> I, Estancia I, </a:t>
            </a:r>
            <a:r>
              <a:rPr lang="es-AR" sz="2800" i="1" dirty="0" err="1">
                <a:solidFill>
                  <a:schemeClr val="bg1"/>
                </a:solidFill>
              </a:rPr>
              <a:t>Sloka</a:t>
            </a:r>
            <a:r>
              <a:rPr lang="es-AR" sz="2800" i="1" dirty="0">
                <a:solidFill>
                  <a:schemeClr val="bg1"/>
                </a:solidFill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384444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>
        <p:randomBar dir="vert"/>
      </p:transition>
    </mc:Choice>
    <mc:Fallback xmlns="">
      <p:transition advClick="0" advTm="15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" t="5657" r="1818" b="6667"/>
          <a:stretch/>
        </p:blipFill>
        <p:spPr>
          <a:xfrm>
            <a:off x="395536" y="404664"/>
            <a:ext cx="8351718" cy="57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14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" b="2828"/>
          <a:stretch/>
        </p:blipFill>
        <p:spPr>
          <a:xfrm>
            <a:off x="611560" y="620688"/>
            <a:ext cx="7884368" cy="5614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12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" t="12930" r="4242" b="6263"/>
          <a:stretch/>
        </p:blipFill>
        <p:spPr>
          <a:xfrm>
            <a:off x="277091" y="886690"/>
            <a:ext cx="8478982" cy="554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50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" t="9090" r="2803" b="9293"/>
          <a:stretch/>
        </p:blipFill>
        <p:spPr>
          <a:xfrm>
            <a:off x="454821" y="692696"/>
            <a:ext cx="8229596" cy="5239963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380312" y="6120686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err="1" smtClean="0">
                <a:solidFill>
                  <a:schemeClr val="bg1"/>
                </a:solidFill>
              </a:rPr>
              <a:t>Xil</a:t>
            </a:r>
            <a:r>
              <a:rPr lang="es-AR" b="1" i="1" dirty="0" smtClean="0">
                <a:solidFill>
                  <a:schemeClr val="bg1"/>
                </a:solidFill>
              </a:rPr>
              <a:t> </a:t>
            </a:r>
            <a:r>
              <a:rPr lang="es-AR" b="1" i="1" dirty="0" err="1" smtClean="0">
                <a:solidFill>
                  <a:schemeClr val="bg1"/>
                </a:solidFill>
              </a:rPr>
              <a:t>Buffone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2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10909" r="6062" b="8889"/>
          <a:stretch/>
        </p:blipFill>
        <p:spPr>
          <a:xfrm>
            <a:off x="708073" y="692696"/>
            <a:ext cx="7881743" cy="533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484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" t="18586" r="1211" b="11718"/>
          <a:stretch/>
        </p:blipFill>
        <p:spPr>
          <a:xfrm>
            <a:off x="124691" y="1274618"/>
            <a:ext cx="8908474" cy="4779818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402770" y="6084004"/>
            <a:ext cx="1482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Leticia </a:t>
            </a:r>
            <a:r>
              <a:rPr lang="es-AR" b="1" i="1" dirty="0" err="1" smtClean="0">
                <a:solidFill>
                  <a:schemeClr val="bg1"/>
                </a:solidFill>
              </a:rPr>
              <a:t>Fredes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67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00">
        <p:randomBar dir="vert"/>
      </p:transition>
    </mc:Choice>
    <mc:Fallback xmlns="">
      <p:transition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 txBox="1">
            <a:spLocks/>
          </p:cNvSpPr>
          <p:nvPr/>
        </p:nvSpPr>
        <p:spPr>
          <a:xfrm>
            <a:off x="718801" y="980728"/>
            <a:ext cx="7772400" cy="525658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AR" sz="4800" i="1" dirty="0">
                <a:solidFill>
                  <a:schemeClr val="bg1"/>
                </a:solidFill>
              </a:rPr>
              <a:t>Las Tinieblas irradian la Luz, y la Luz emite un Rayo solitario en las Aguas, dentro del Abismo de la Madre. </a:t>
            </a:r>
          </a:p>
          <a:p>
            <a:pPr algn="r"/>
            <a:endParaRPr lang="es-AR" sz="2400" i="1" dirty="0" smtClean="0">
              <a:solidFill>
                <a:schemeClr val="bg1"/>
              </a:solidFill>
            </a:endParaRPr>
          </a:p>
          <a:p>
            <a:pPr algn="r"/>
            <a:endParaRPr lang="es-AR" sz="2400" i="1" dirty="0">
              <a:solidFill>
                <a:schemeClr val="bg1"/>
              </a:solidFill>
            </a:endParaRPr>
          </a:p>
          <a:p>
            <a:pPr algn="r"/>
            <a:endParaRPr lang="es-AR" sz="2400" i="1" dirty="0" smtClean="0">
              <a:solidFill>
                <a:schemeClr val="bg1"/>
              </a:solidFill>
            </a:endParaRPr>
          </a:p>
          <a:p>
            <a:pPr algn="r"/>
            <a:r>
              <a:rPr lang="es-AR" sz="2400" i="1" dirty="0" smtClean="0">
                <a:solidFill>
                  <a:schemeClr val="bg1"/>
                </a:solidFill>
              </a:rPr>
              <a:t>Doctrina </a:t>
            </a:r>
            <a:r>
              <a:rPr lang="es-AR" sz="2400" i="1" dirty="0">
                <a:solidFill>
                  <a:schemeClr val="bg1"/>
                </a:solidFill>
              </a:rPr>
              <a:t>Secreta, </a:t>
            </a:r>
            <a:r>
              <a:rPr lang="es-AR" sz="2400" i="1" dirty="0" err="1">
                <a:solidFill>
                  <a:schemeClr val="bg1"/>
                </a:solidFill>
              </a:rPr>
              <a:t>Volúmen</a:t>
            </a:r>
            <a:r>
              <a:rPr lang="es-AR" sz="2400" i="1" dirty="0">
                <a:solidFill>
                  <a:schemeClr val="bg1"/>
                </a:solidFill>
              </a:rPr>
              <a:t> I, Estancia III, </a:t>
            </a:r>
            <a:r>
              <a:rPr lang="es-AR" sz="2400" i="1" dirty="0" err="1">
                <a:solidFill>
                  <a:schemeClr val="bg1"/>
                </a:solidFill>
              </a:rPr>
              <a:t>Sloka</a:t>
            </a:r>
            <a:r>
              <a:rPr lang="es-AR" sz="2400" i="1" dirty="0">
                <a:solidFill>
                  <a:schemeClr val="bg1"/>
                </a:solidFill>
              </a:rPr>
              <a:t> 3</a:t>
            </a:r>
            <a:endParaRPr lang="es-AR" sz="48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09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>
        <p:randomBar dir="vert"/>
      </p:transition>
    </mc:Choice>
    <mc:Fallback xmlns="">
      <p:transition advClick="0" advTm="15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19163" r="1819" b="13767"/>
          <a:stretch/>
        </p:blipFill>
        <p:spPr>
          <a:xfrm rot="16200000">
            <a:off x="1117143" y="1627275"/>
            <a:ext cx="6264693" cy="3387425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60232" y="6084004"/>
            <a:ext cx="1750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Celeste Gallardo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62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" t="8284" r="4091" b="8282"/>
          <a:stretch/>
        </p:blipFill>
        <p:spPr>
          <a:xfrm>
            <a:off x="665487" y="692696"/>
            <a:ext cx="8104439" cy="538124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53898" y="6120686"/>
            <a:ext cx="2116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Graciela Elena </a:t>
            </a:r>
            <a:r>
              <a:rPr lang="es-AR" b="1" i="1" dirty="0" err="1" smtClean="0">
                <a:solidFill>
                  <a:schemeClr val="bg1"/>
                </a:solidFill>
              </a:rPr>
              <a:t>Dizac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42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10706" b="9294"/>
          <a:stretch/>
        </p:blipFill>
        <p:spPr>
          <a:xfrm rot="16200000">
            <a:off x="1273467" y="1542957"/>
            <a:ext cx="6048672" cy="3772086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60232" y="6084004"/>
            <a:ext cx="1366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Adriana Pan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95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6" t="3030" r="6515" b="3838"/>
          <a:stretch/>
        </p:blipFill>
        <p:spPr>
          <a:xfrm rot="16200000">
            <a:off x="1194824" y="905112"/>
            <a:ext cx="6405120" cy="4979359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92280" y="6085863"/>
            <a:ext cx="1594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Fabiana </a:t>
            </a:r>
            <a:r>
              <a:rPr lang="es-AR" b="1" i="1" dirty="0" err="1" smtClean="0">
                <a:solidFill>
                  <a:schemeClr val="bg1"/>
                </a:solidFill>
              </a:rPr>
              <a:t>Zulian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73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1" t="4646" r="4697" b="6061"/>
          <a:stretch/>
        </p:blipFill>
        <p:spPr>
          <a:xfrm>
            <a:off x="1259632" y="764704"/>
            <a:ext cx="6948327" cy="5101596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506301" y="6058153"/>
            <a:ext cx="1711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Vanesa </a:t>
            </a:r>
            <a:r>
              <a:rPr lang="es-AR" b="1" i="1" dirty="0" err="1" smtClean="0">
                <a:solidFill>
                  <a:schemeClr val="bg1"/>
                </a:solidFill>
              </a:rPr>
              <a:t>Ramirez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18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10101" r="4242" b="6060"/>
          <a:stretch/>
        </p:blipFill>
        <p:spPr>
          <a:xfrm rot="10800000">
            <a:off x="556961" y="836711"/>
            <a:ext cx="8191502" cy="5600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4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9" t="11313" r="10302" b="7273"/>
          <a:stretch/>
        </p:blipFill>
        <p:spPr>
          <a:xfrm>
            <a:off x="900545" y="775855"/>
            <a:ext cx="7301346" cy="5583382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60232" y="6359237"/>
            <a:ext cx="1638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Virginia </a:t>
            </a:r>
            <a:r>
              <a:rPr lang="es-AR" b="1" i="1" dirty="0" err="1" smtClean="0">
                <a:solidFill>
                  <a:schemeClr val="bg1"/>
                </a:solidFill>
              </a:rPr>
              <a:t>Grecco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41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5" t="15959" r="5607" b="7474"/>
          <a:stretch/>
        </p:blipFill>
        <p:spPr>
          <a:xfrm rot="10800000">
            <a:off x="678872" y="1094509"/>
            <a:ext cx="7952509" cy="525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01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 txBox="1">
            <a:spLocks/>
          </p:cNvSpPr>
          <p:nvPr/>
        </p:nvSpPr>
        <p:spPr>
          <a:xfrm>
            <a:off x="718801" y="548680"/>
            <a:ext cx="7772400" cy="5688633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AR" i="1" dirty="0">
                <a:solidFill>
                  <a:schemeClr val="bg1"/>
                </a:solidFill>
              </a:rPr>
              <a:t>El Padre-Madre teje una Tela, cuyo extremo superior está unido al Espíritu, Luz de la Obscuridad única, y el inferior a la Materia, su extremidad de sombras. Esta Tela es el Universo, tejido con las Dos Substancias hechas en Uno</a:t>
            </a:r>
            <a:r>
              <a:rPr lang="es-AR" i="1" dirty="0" smtClean="0">
                <a:solidFill>
                  <a:schemeClr val="bg1"/>
                </a:solidFill>
              </a:rPr>
              <a:t>…</a:t>
            </a:r>
          </a:p>
          <a:p>
            <a:pPr algn="l"/>
            <a:endParaRPr lang="es-AR" i="1" dirty="0">
              <a:solidFill>
                <a:schemeClr val="bg1"/>
              </a:solidFill>
            </a:endParaRPr>
          </a:p>
          <a:p>
            <a:pPr algn="r"/>
            <a:r>
              <a:rPr lang="es-AR" sz="2400" i="1" dirty="0">
                <a:solidFill>
                  <a:schemeClr val="bg1"/>
                </a:solidFill>
              </a:rPr>
              <a:t>Doctrina Secreta, </a:t>
            </a:r>
            <a:r>
              <a:rPr lang="es-AR" sz="2400" i="1" dirty="0" err="1">
                <a:solidFill>
                  <a:schemeClr val="bg1"/>
                </a:solidFill>
              </a:rPr>
              <a:t>Volúmen</a:t>
            </a:r>
            <a:r>
              <a:rPr lang="es-AR" sz="2400" i="1" dirty="0">
                <a:solidFill>
                  <a:schemeClr val="bg1"/>
                </a:solidFill>
              </a:rPr>
              <a:t> I, Estancia III, </a:t>
            </a:r>
            <a:r>
              <a:rPr lang="es-AR" sz="2400" i="1" dirty="0" err="1">
                <a:solidFill>
                  <a:schemeClr val="bg1"/>
                </a:solidFill>
              </a:rPr>
              <a:t>Sloka</a:t>
            </a:r>
            <a:r>
              <a:rPr lang="es-AR" sz="2400" i="1" dirty="0">
                <a:solidFill>
                  <a:schemeClr val="bg1"/>
                </a:solidFill>
              </a:rPr>
              <a:t> 10</a:t>
            </a:r>
            <a:endParaRPr lang="es-AR" sz="48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07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30000">
        <p:randomBar dir="vert"/>
      </p:transition>
    </mc:Choice>
    <mc:Fallback xmlns="">
      <p:transition advClick="0" advTm="30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3837" r="4697" b="3031"/>
          <a:stretch/>
        </p:blipFill>
        <p:spPr>
          <a:xfrm rot="10800000">
            <a:off x="827584" y="263237"/>
            <a:ext cx="7701345" cy="5966925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78175" y="6305352"/>
            <a:ext cx="1350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Cristian </a:t>
            </a:r>
            <a:r>
              <a:rPr lang="es-AR" b="1" i="1" dirty="0" err="1">
                <a:solidFill>
                  <a:schemeClr val="bg1"/>
                </a:solidFill>
              </a:rPr>
              <a:t>T</a:t>
            </a:r>
            <a:r>
              <a:rPr lang="es-AR" b="1" i="1" dirty="0" err="1" smtClean="0">
                <a:solidFill>
                  <a:schemeClr val="bg1"/>
                </a:solidFill>
              </a:rPr>
              <a:t>yle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63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" t="9091" r="6970" b="5051"/>
          <a:stretch/>
        </p:blipFill>
        <p:spPr>
          <a:xfrm rot="16200000">
            <a:off x="837137" y="1324549"/>
            <a:ext cx="5979390" cy="427818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60232" y="6084004"/>
            <a:ext cx="1728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Nancy </a:t>
            </a:r>
            <a:r>
              <a:rPr lang="es-AR" b="1" i="1" dirty="0" err="1" smtClean="0">
                <a:solidFill>
                  <a:schemeClr val="bg1"/>
                </a:solidFill>
              </a:rPr>
              <a:t>Ciamarra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49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5253" r="6666" b="18384"/>
          <a:stretch/>
        </p:blipFill>
        <p:spPr>
          <a:xfrm rot="10800000">
            <a:off x="971600" y="1196752"/>
            <a:ext cx="7249972" cy="4637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84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" t="17979" r="2803" b="12929"/>
          <a:stretch/>
        </p:blipFill>
        <p:spPr>
          <a:xfrm rot="5400000">
            <a:off x="362634" y="1770710"/>
            <a:ext cx="6309366" cy="3433258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5652120" y="6256674"/>
            <a:ext cx="1249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Marta Said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317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t="10101" r="1363" b="4647"/>
          <a:stretch/>
        </p:blipFill>
        <p:spPr>
          <a:xfrm>
            <a:off x="467544" y="692696"/>
            <a:ext cx="8194460" cy="542867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28728" y="6132877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Adriana </a:t>
            </a:r>
            <a:r>
              <a:rPr lang="es-AR" b="1" i="1" dirty="0" err="1" smtClean="0">
                <a:solidFill>
                  <a:schemeClr val="bg1"/>
                </a:solidFill>
              </a:rPr>
              <a:t>Blanc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55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2" t="9292" r="3181" b="4040"/>
          <a:stretch/>
        </p:blipFill>
        <p:spPr>
          <a:xfrm rot="5400000">
            <a:off x="1404103" y="1100416"/>
            <a:ext cx="6432585" cy="4561288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64288" y="6228021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César </a:t>
            </a:r>
            <a:r>
              <a:rPr lang="es-AR" b="1" i="1" dirty="0" err="1">
                <a:solidFill>
                  <a:schemeClr val="bg1"/>
                </a:solidFill>
              </a:rPr>
              <a:t>A</a:t>
            </a:r>
            <a:r>
              <a:rPr lang="es-AR" b="1" i="1" dirty="0" err="1" smtClean="0">
                <a:solidFill>
                  <a:schemeClr val="bg1"/>
                </a:solidFill>
              </a:rPr>
              <a:t>ugudo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1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1" t="11313" r="1212" b="8687"/>
          <a:stretch/>
        </p:blipFill>
        <p:spPr>
          <a:xfrm rot="16200000">
            <a:off x="1530562" y="1429880"/>
            <a:ext cx="6491064" cy="4152603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48264" y="6242819"/>
            <a:ext cx="1547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b="1" i="1" dirty="0" smtClean="0">
                <a:solidFill>
                  <a:schemeClr val="bg1"/>
                </a:solidFill>
              </a:rPr>
              <a:t>Cristina Marín</a:t>
            </a:r>
            <a:endParaRPr lang="es-AR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0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t="8687" r="4091" b="4848"/>
          <a:stretch/>
        </p:blipFill>
        <p:spPr>
          <a:xfrm>
            <a:off x="611560" y="692696"/>
            <a:ext cx="7945079" cy="565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1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4" t="11111" r="6970" b="4646"/>
          <a:stretch/>
        </p:blipFill>
        <p:spPr>
          <a:xfrm rot="5400000">
            <a:off x="1565901" y="1034499"/>
            <a:ext cx="6458247" cy="476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15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6000">
        <p:randomBar dir="vert"/>
      </p:transition>
    </mc:Choice>
    <mc:Fallback xmlns="">
      <p:transition advClick="0" advTm="6000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Rectángulo"/>
          <p:cNvSpPr/>
          <p:nvPr/>
        </p:nvSpPr>
        <p:spPr>
          <a:xfrm>
            <a:off x="451132" y="1052736"/>
            <a:ext cx="8369340" cy="20497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s-AR" sz="2400" dirty="0">
                <a:solidFill>
                  <a:prstClr val="white"/>
                </a:solidFill>
              </a:rPr>
              <a:t>Sábado </a:t>
            </a:r>
            <a:r>
              <a:rPr lang="es-AR" sz="2400" dirty="0" smtClean="0">
                <a:solidFill>
                  <a:prstClr val="white"/>
                </a:solidFill>
              </a:rPr>
              <a:t>2 </a:t>
            </a:r>
            <a:r>
              <a:rPr lang="es-AR" sz="2400" dirty="0">
                <a:solidFill>
                  <a:prstClr val="white"/>
                </a:solidFill>
              </a:rPr>
              <a:t>de </a:t>
            </a:r>
            <a:r>
              <a:rPr lang="es-AR" sz="2400" dirty="0" smtClean="0">
                <a:solidFill>
                  <a:prstClr val="white"/>
                </a:solidFill>
              </a:rPr>
              <a:t>Junio del </a:t>
            </a:r>
            <a:r>
              <a:rPr lang="es-AR" sz="2400" dirty="0">
                <a:solidFill>
                  <a:prstClr val="white"/>
                </a:solidFill>
              </a:rPr>
              <a:t>2018</a:t>
            </a:r>
          </a:p>
          <a:p>
            <a:pPr lvl="0">
              <a:spcBef>
                <a:spcPct val="20000"/>
              </a:spcBef>
            </a:pPr>
            <a:r>
              <a:rPr lang="es-AR" sz="2800" dirty="0">
                <a:solidFill>
                  <a:prstClr val="white"/>
                </a:solidFill>
              </a:rPr>
              <a:t>CICLO 3</a:t>
            </a:r>
            <a:endParaRPr lang="es-AR" sz="2800" dirty="0" smtClean="0">
              <a:solidFill>
                <a:prstClr val="white"/>
              </a:solidFill>
            </a:endParaRPr>
          </a:p>
          <a:p>
            <a:pPr lvl="0">
              <a:spcBef>
                <a:spcPct val="20000"/>
              </a:spcBef>
            </a:pPr>
            <a:endParaRPr lang="es-AR" sz="2800" dirty="0">
              <a:solidFill>
                <a:prstClr val="white"/>
              </a:solidFill>
            </a:endParaRPr>
          </a:p>
          <a:p>
            <a:pPr lvl="0">
              <a:spcBef>
                <a:spcPct val="20000"/>
              </a:spcBef>
            </a:pPr>
            <a:r>
              <a:rPr lang="es-AR" sz="3000" i="1" dirty="0" smtClean="0">
                <a:solidFill>
                  <a:prstClr val="white"/>
                </a:solidFill>
              </a:rPr>
              <a:t>«V. Kandinsky -  De </a:t>
            </a:r>
            <a:r>
              <a:rPr lang="es-AR" sz="3000" i="1" dirty="0">
                <a:solidFill>
                  <a:prstClr val="white"/>
                </a:solidFill>
              </a:rPr>
              <a:t>lo espiritual en el arte</a:t>
            </a:r>
            <a:r>
              <a:rPr lang="es-AR" sz="3000" i="1" dirty="0" smtClean="0">
                <a:solidFill>
                  <a:prstClr val="white"/>
                </a:solidFill>
              </a:rPr>
              <a:t>»</a:t>
            </a:r>
            <a:endParaRPr lang="es-AR" sz="3000" i="1" dirty="0">
              <a:solidFill>
                <a:prstClr val="black"/>
              </a:solidFill>
            </a:endParaRPr>
          </a:p>
        </p:txBody>
      </p:sp>
      <p:pic>
        <p:nvPicPr>
          <p:cNvPr id="2" name="1 Imagen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9246"/>
            <a:ext cx="9144000" cy="577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61239"/>
      </p:ext>
    </p:extLst>
  </p:cSld>
  <p:clrMapOvr>
    <a:masterClrMapping/>
  </p:clrMapOvr>
  <p:transition spd="slow" advClick="0" advTm="10000">
    <p:randomBar dir="vert"/>
  </p:transition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0" t="4040" r="7273" b="13334"/>
          <a:stretch/>
        </p:blipFill>
        <p:spPr>
          <a:xfrm rot="5400000">
            <a:off x="671708" y="992588"/>
            <a:ext cx="6292317" cy="4828438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Liliana </a:t>
            </a:r>
            <a:r>
              <a:rPr lang="es-AR" b="1" dirty="0" err="1" smtClean="0">
                <a:solidFill>
                  <a:schemeClr val="bg1"/>
                </a:solidFill>
              </a:rPr>
              <a:t>Spilj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742906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9" t="7273" r="6819" b="8484"/>
          <a:stretch/>
        </p:blipFill>
        <p:spPr>
          <a:xfrm rot="5400000">
            <a:off x="979393" y="1112403"/>
            <a:ext cx="6006155" cy="472559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588224" y="6095268"/>
            <a:ext cx="2394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José </a:t>
            </a:r>
            <a:r>
              <a:rPr lang="es-AR" b="1" dirty="0" err="1" smtClean="0">
                <a:solidFill>
                  <a:schemeClr val="bg1"/>
                </a:solidFill>
              </a:rPr>
              <a:t>Vexenat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95826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5" t="12929" r="5303" b="8687"/>
          <a:stretch/>
        </p:blipFill>
        <p:spPr>
          <a:xfrm>
            <a:off x="899592" y="764704"/>
            <a:ext cx="7471467" cy="4980978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6858891" y="59696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Adriana Pan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12560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01" b="2424"/>
          <a:stretch/>
        </p:blipFill>
        <p:spPr>
          <a:xfrm>
            <a:off x="755576" y="908720"/>
            <a:ext cx="7728924" cy="507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88364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1" t="6263" r="4696" b="3838"/>
          <a:stretch/>
        </p:blipFill>
        <p:spPr>
          <a:xfrm>
            <a:off x="1115616" y="476672"/>
            <a:ext cx="7162393" cy="5661218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Carmen Gatti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22032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7" t="2627" r="3030"/>
          <a:stretch/>
        </p:blipFill>
        <p:spPr>
          <a:xfrm>
            <a:off x="899592" y="476672"/>
            <a:ext cx="6934620" cy="573325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44270" y="6328053"/>
            <a:ext cx="2034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Graciela Salvatierra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37017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37"/>
          <a:stretch/>
        </p:blipFill>
        <p:spPr>
          <a:xfrm rot="16200000">
            <a:off x="600955" y="1063342"/>
            <a:ext cx="6309320" cy="455991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1962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Cristina Marín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539782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1" t="4242" r="1818" b="3636"/>
          <a:stretch/>
        </p:blipFill>
        <p:spPr>
          <a:xfrm>
            <a:off x="1115616" y="620688"/>
            <a:ext cx="7121477" cy="5229299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2034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Micaela Lima López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48949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8" r="18939" b="2424"/>
          <a:stretch/>
        </p:blipFill>
        <p:spPr>
          <a:xfrm>
            <a:off x="1547664" y="260648"/>
            <a:ext cx="5011443" cy="628708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48264" y="6154330"/>
            <a:ext cx="174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Raúl </a:t>
            </a:r>
            <a:r>
              <a:rPr lang="es-AR" b="1" dirty="0" err="1" smtClean="0">
                <a:solidFill>
                  <a:schemeClr val="bg1"/>
                </a:solidFill>
              </a:rPr>
              <a:t>Pedernera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799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11" b="9697"/>
          <a:stretch/>
        </p:blipFill>
        <p:spPr>
          <a:xfrm rot="5400000">
            <a:off x="678549" y="1498395"/>
            <a:ext cx="6408712" cy="380638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Claudio Basso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07779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1" t="6666" r="1364" b="8687"/>
          <a:stretch/>
        </p:blipFill>
        <p:spPr>
          <a:xfrm>
            <a:off x="539552" y="692696"/>
            <a:ext cx="8049468" cy="53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33176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5455" r="1818" b="6869"/>
          <a:stretch/>
        </p:blipFill>
        <p:spPr>
          <a:xfrm>
            <a:off x="1403648" y="1052736"/>
            <a:ext cx="6532806" cy="452913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300192" y="5801764"/>
            <a:ext cx="18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Augusto </a:t>
            </a:r>
            <a:r>
              <a:rPr lang="es-AR" b="1" dirty="0" err="1" smtClean="0">
                <a:solidFill>
                  <a:schemeClr val="bg1"/>
                </a:solidFill>
              </a:rPr>
              <a:t>Pinzone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98791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8" t="4040" r="3182" b="4849"/>
          <a:stretch/>
        </p:blipFill>
        <p:spPr>
          <a:xfrm>
            <a:off x="1403648" y="548680"/>
            <a:ext cx="6801335" cy="516397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13806" y="59696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Ely </a:t>
            </a:r>
            <a:r>
              <a:rPr lang="es-AR" b="1" dirty="0" err="1" smtClean="0">
                <a:solidFill>
                  <a:schemeClr val="bg1"/>
                </a:solidFill>
              </a:rPr>
              <a:t>Rodriguez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0475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9697" r="8333" b="5454"/>
          <a:stretch/>
        </p:blipFill>
        <p:spPr>
          <a:xfrm>
            <a:off x="1187624" y="620688"/>
            <a:ext cx="6954178" cy="5359183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18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Mariana López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3371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4" t="5454" r="1971" b="6263"/>
          <a:stretch/>
        </p:blipFill>
        <p:spPr>
          <a:xfrm rot="16200000">
            <a:off x="1012913" y="1122318"/>
            <a:ext cx="6542144" cy="4530772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6732240" y="6154330"/>
            <a:ext cx="1674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Lina Schneider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68381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1" t="6870" r="5455" b="6464"/>
          <a:stretch/>
        </p:blipFill>
        <p:spPr>
          <a:xfrm>
            <a:off x="1043608" y="620688"/>
            <a:ext cx="7241588" cy="5319592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156176" y="6143387"/>
            <a:ext cx="2250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Ariel Damián Delgado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71314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" t="6869" r="1515" b="1616"/>
          <a:stretch/>
        </p:blipFill>
        <p:spPr>
          <a:xfrm>
            <a:off x="611560" y="404664"/>
            <a:ext cx="7981280" cy="564043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5940152" y="6154330"/>
            <a:ext cx="2652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Augusto César de Souza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82032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" t="6666" r="1818" b="9495"/>
          <a:stretch/>
        </p:blipFill>
        <p:spPr>
          <a:xfrm rot="16200000">
            <a:off x="1376798" y="1287479"/>
            <a:ext cx="6381328" cy="418365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71895" y="6200637"/>
            <a:ext cx="2034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Graciela </a:t>
            </a:r>
            <a:r>
              <a:rPr lang="es-AR" b="1" dirty="0" err="1" smtClean="0">
                <a:solidFill>
                  <a:schemeClr val="bg1"/>
                </a:solidFill>
              </a:rPr>
              <a:t>Goulú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1958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1" t="3030" r="3484" b="5253"/>
          <a:stretch/>
        </p:blipFill>
        <p:spPr>
          <a:xfrm>
            <a:off x="971600" y="404664"/>
            <a:ext cx="7493704" cy="595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68283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" t="4646" r="1363" b="5253"/>
          <a:stretch/>
        </p:blipFill>
        <p:spPr>
          <a:xfrm>
            <a:off x="971600" y="692696"/>
            <a:ext cx="7471645" cy="5281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62814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1616" r="6212" b="2627"/>
          <a:stretch/>
        </p:blipFill>
        <p:spPr>
          <a:xfrm>
            <a:off x="1115616" y="548680"/>
            <a:ext cx="7229720" cy="5769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4949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" t="6263" b="9293"/>
          <a:stretch/>
        </p:blipFill>
        <p:spPr>
          <a:xfrm rot="5400000">
            <a:off x="1900544" y="1347928"/>
            <a:ext cx="6143846" cy="396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95376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551044" cy="4665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2 CuadroTexto"/>
          <p:cNvSpPr txBox="1"/>
          <p:nvPr/>
        </p:nvSpPr>
        <p:spPr>
          <a:xfrm>
            <a:off x="6830880" y="5760201"/>
            <a:ext cx="2034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Paola </a:t>
            </a:r>
            <a:r>
              <a:rPr lang="es-AR" b="1" dirty="0" err="1" smtClean="0">
                <a:solidFill>
                  <a:schemeClr val="bg1"/>
                </a:solidFill>
              </a:rPr>
              <a:t>Parrotia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88727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" t="2221" r="3939" b="3233"/>
          <a:stretch/>
        </p:blipFill>
        <p:spPr>
          <a:xfrm>
            <a:off x="1403648" y="548680"/>
            <a:ext cx="6752668" cy="522355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Jorge </a:t>
            </a:r>
            <a:r>
              <a:rPr lang="es-AR" b="1" dirty="0" err="1" smtClean="0">
                <a:solidFill>
                  <a:schemeClr val="bg1"/>
                </a:solidFill>
              </a:rPr>
              <a:t>Alarcon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02642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t="1616" r="1514" b="2627"/>
          <a:stretch/>
        </p:blipFill>
        <p:spPr>
          <a:xfrm rot="16200000">
            <a:off x="950972" y="1073364"/>
            <a:ext cx="6381328" cy="4755896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32240" y="61710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Beatriz Viteri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49365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0" t="8889" r="3637" b="6464"/>
          <a:stretch/>
        </p:blipFill>
        <p:spPr>
          <a:xfrm rot="10800000">
            <a:off x="1259632" y="752484"/>
            <a:ext cx="6991792" cy="5203483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39256" y="612953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Lucía </a:t>
            </a:r>
            <a:r>
              <a:rPr lang="es-AR" b="1" dirty="0" err="1" smtClean="0">
                <a:solidFill>
                  <a:schemeClr val="bg1"/>
                </a:solidFill>
              </a:rPr>
              <a:t>Belforte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52260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24648" r="4242" b="24039"/>
          <a:stretch/>
        </p:blipFill>
        <p:spPr>
          <a:xfrm rot="10800000">
            <a:off x="471055" y="1556792"/>
            <a:ext cx="8285018" cy="351905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32240" y="5373216"/>
            <a:ext cx="18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Celeste Gallardo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50204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5" t="2020" r="1061" b="6061"/>
          <a:stretch/>
        </p:blipFill>
        <p:spPr>
          <a:xfrm rot="10800000">
            <a:off x="827584" y="476672"/>
            <a:ext cx="7731193" cy="576671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876256" y="631419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Agustina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9815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" t="6466" b="9697"/>
          <a:stretch/>
        </p:blipFill>
        <p:spPr>
          <a:xfrm rot="10800000">
            <a:off x="467544" y="692696"/>
            <a:ext cx="8460431" cy="539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35394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60" r="2273" b="6666"/>
          <a:stretch/>
        </p:blipFill>
        <p:spPr>
          <a:xfrm rot="10800000">
            <a:off x="827584" y="476672"/>
            <a:ext cx="7676550" cy="5153405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91966" y="576020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Sofía </a:t>
            </a:r>
            <a:r>
              <a:rPr lang="es-AR" b="1" dirty="0" err="1" smtClean="0">
                <a:solidFill>
                  <a:schemeClr val="bg1"/>
                </a:solidFill>
              </a:rPr>
              <a:t>Wisdom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26965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" t="6262" r="4621" b="9293"/>
          <a:stretch/>
        </p:blipFill>
        <p:spPr>
          <a:xfrm>
            <a:off x="755576" y="620688"/>
            <a:ext cx="7790042" cy="531197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33450" y="59696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Fabiana </a:t>
            </a:r>
            <a:r>
              <a:rPr lang="es-AR" b="1" dirty="0" err="1" smtClean="0">
                <a:solidFill>
                  <a:schemeClr val="bg1"/>
                </a:solidFill>
              </a:rPr>
              <a:t>Zuiari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41072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2" t="7070" r="7121" b="8687"/>
          <a:stretch/>
        </p:blipFill>
        <p:spPr>
          <a:xfrm rot="10800000">
            <a:off x="1050606" y="476672"/>
            <a:ext cx="7442230" cy="5425543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7182455" y="59864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Marina </a:t>
            </a:r>
            <a:r>
              <a:rPr lang="es-AR" b="1" dirty="0" err="1" smtClean="0">
                <a:solidFill>
                  <a:schemeClr val="bg1"/>
                </a:solidFill>
              </a:rPr>
              <a:t>Rago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75088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" t="4242" r="3485" b="4040"/>
          <a:stretch/>
        </p:blipFill>
        <p:spPr>
          <a:xfrm rot="5400000">
            <a:off x="1353017" y="1103367"/>
            <a:ext cx="6408826" cy="4723389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20272" y="620462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Raquel Bajar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04794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7677" r="2273" b="11919"/>
          <a:stretch/>
        </p:blipFill>
        <p:spPr>
          <a:xfrm rot="10800000">
            <a:off x="346364" y="526473"/>
            <a:ext cx="8589818" cy="551411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424014" y="612953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Liliana García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46300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27" t="5456" r="17273" b="4040"/>
          <a:stretch/>
        </p:blipFill>
        <p:spPr>
          <a:xfrm rot="10800000">
            <a:off x="2411760" y="260648"/>
            <a:ext cx="4572000" cy="620683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82455" y="609815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Ana Vázquez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66494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7" t="3838" b="3233"/>
          <a:stretch/>
        </p:blipFill>
        <p:spPr>
          <a:xfrm rot="10800000">
            <a:off x="611560" y="404664"/>
            <a:ext cx="7956376" cy="5754612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37931" y="63389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Mayra </a:t>
            </a:r>
            <a:r>
              <a:rPr lang="es-AR" b="1" dirty="0" err="1" smtClean="0">
                <a:solidFill>
                  <a:schemeClr val="bg1"/>
                </a:solidFill>
              </a:rPr>
              <a:t>Pais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59885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" t="9091" r="3333" b="10303"/>
          <a:stretch/>
        </p:blipFill>
        <p:spPr>
          <a:xfrm rot="10800000">
            <a:off x="539552" y="620688"/>
            <a:ext cx="8083623" cy="5152342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59147" y="597257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Carla </a:t>
            </a:r>
            <a:r>
              <a:rPr lang="es-AR" b="1" dirty="0" err="1" smtClean="0">
                <a:solidFill>
                  <a:schemeClr val="bg1"/>
                </a:solidFill>
              </a:rPr>
              <a:t>Serati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19380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" t="10303" r="2878" b="7879"/>
          <a:stretch/>
        </p:blipFill>
        <p:spPr>
          <a:xfrm rot="16200000">
            <a:off x="637459" y="1363005"/>
            <a:ext cx="6324987" cy="4072528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2034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Manuela </a:t>
            </a:r>
            <a:r>
              <a:rPr lang="es-AR" b="1" dirty="0" err="1" smtClean="0">
                <a:solidFill>
                  <a:schemeClr val="bg1"/>
                </a:solidFill>
              </a:rPr>
              <a:t>Cabarea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15202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0" t="6870" r="5000" b="4242"/>
          <a:stretch/>
        </p:blipFill>
        <p:spPr>
          <a:xfrm rot="10800000">
            <a:off x="1403648" y="620688"/>
            <a:ext cx="6630052" cy="508227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521532" y="59696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Kevin </a:t>
            </a:r>
            <a:r>
              <a:rPr lang="es-AR" b="1" dirty="0" err="1" smtClean="0">
                <a:solidFill>
                  <a:schemeClr val="bg1"/>
                </a:solidFill>
              </a:rPr>
              <a:t>Lakner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67165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49" t="15758" r="10757" b="13535"/>
          <a:stretch/>
        </p:blipFill>
        <p:spPr>
          <a:xfrm rot="10800000">
            <a:off x="1357745" y="1080654"/>
            <a:ext cx="6802582" cy="484909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733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Mónica </a:t>
            </a:r>
            <a:r>
              <a:rPr lang="es-AR" b="1" dirty="0" err="1" smtClean="0">
                <a:solidFill>
                  <a:schemeClr val="bg1"/>
                </a:solidFill>
              </a:rPr>
              <a:t>Queriol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27461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2" t="5859" r="5152" b="6464"/>
          <a:stretch/>
        </p:blipFill>
        <p:spPr>
          <a:xfrm rot="10800000">
            <a:off x="471055" y="401781"/>
            <a:ext cx="7773353" cy="5698709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2106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del Carmen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13506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8" t="16768" r="3939" b="16565"/>
          <a:stretch/>
        </p:blipFill>
        <p:spPr>
          <a:xfrm rot="10800000">
            <a:off x="249382" y="1149926"/>
            <a:ext cx="8534400" cy="457200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684672" y="5958721"/>
            <a:ext cx="2106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Nora L.R. </a:t>
            </a:r>
            <a:r>
              <a:rPr lang="es-AR" b="1" dirty="0" err="1" smtClean="0">
                <a:solidFill>
                  <a:schemeClr val="bg1"/>
                </a:solidFill>
              </a:rPr>
              <a:t>Mendez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702126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5" t="4645" r="8485" b="15556"/>
          <a:stretch/>
        </p:blipFill>
        <p:spPr>
          <a:xfrm>
            <a:off x="1257494" y="548680"/>
            <a:ext cx="7135090" cy="5472545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313177" y="619589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Marta Said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73812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5" t="6061" r="7425" b="8081"/>
          <a:stretch/>
        </p:blipFill>
        <p:spPr>
          <a:xfrm>
            <a:off x="971600" y="404664"/>
            <a:ext cx="7056784" cy="5533457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7112024" y="6143387"/>
            <a:ext cx="881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Leonor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02814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76" t="3434" r="8485" b="9697"/>
          <a:stretch/>
        </p:blipFill>
        <p:spPr>
          <a:xfrm>
            <a:off x="1149927" y="235527"/>
            <a:ext cx="7218218" cy="5957456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32241" y="633261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Noemí Andrada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99487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75" r="2273" b="9899"/>
          <a:stretch/>
        </p:blipFill>
        <p:spPr>
          <a:xfrm>
            <a:off x="395536" y="548680"/>
            <a:ext cx="8311522" cy="527040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92280" y="59864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Valeria </a:t>
            </a:r>
            <a:r>
              <a:rPr lang="es-AR" b="1" dirty="0" err="1" smtClean="0">
                <a:solidFill>
                  <a:schemeClr val="bg1"/>
                </a:solidFill>
              </a:rPr>
              <a:t>Tatche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53156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5" t="9697" r="5304" b="8485"/>
          <a:stretch/>
        </p:blipFill>
        <p:spPr>
          <a:xfrm rot="10800000">
            <a:off x="512618" y="404664"/>
            <a:ext cx="8146473" cy="561109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48264" y="6143387"/>
            <a:ext cx="1710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Silvina </a:t>
            </a:r>
            <a:r>
              <a:rPr lang="es-AR" b="1" dirty="0" err="1" smtClean="0">
                <a:solidFill>
                  <a:schemeClr val="bg1"/>
                </a:solidFill>
              </a:rPr>
              <a:t>Nadela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56879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0" t="15556" r="6364" b="9898"/>
          <a:stretch/>
        </p:blipFill>
        <p:spPr>
          <a:xfrm rot="5400000">
            <a:off x="1203573" y="1170939"/>
            <a:ext cx="6335936" cy="4394662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948264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Teresa Pérez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46919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 t="9899" r="5607" b="8889"/>
          <a:stretch/>
        </p:blipFill>
        <p:spPr>
          <a:xfrm rot="10800000">
            <a:off x="899592" y="548680"/>
            <a:ext cx="7515766" cy="521820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154330"/>
            <a:ext cx="1988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Mailén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Ramirez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28767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" t="7273" r="1515" b="10303"/>
          <a:stretch/>
        </p:blipFill>
        <p:spPr>
          <a:xfrm>
            <a:off x="249382" y="498764"/>
            <a:ext cx="8756073" cy="5652654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15409" y="6154330"/>
            <a:ext cx="1890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Lara </a:t>
            </a:r>
            <a:r>
              <a:rPr lang="es-AR" b="1" dirty="0" err="1" smtClean="0">
                <a:solidFill>
                  <a:schemeClr val="bg1"/>
                </a:solidFill>
              </a:rPr>
              <a:t>Bonvissuto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599362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t="5859" r="1060" b="11919"/>
          <a:stretch/>
        </p:blipFill>
        <p:spPr>
          <a:xfrm>
            <a:off x="193964" y="401782"/>
            <a:ext cx="8853054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49595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78" r="1666" b="7476"/>
          <a:stretch/>
        </p:blipFill>
        <p:spPr>
          <a:xfrm>
            <a:off x="0" y="540327"/>
            <a:ext cx="8991600" cy="5805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45106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9" t="8283" r="2879" b="8081"/>
          <a:stretch/>
        </p:blipFill>
        <p:spPr>
          <a:xfrm>
            <a:off x="318655" y="1025236"/>
            <a:ext cx="8603672" cy="573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0086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3" r="3485" b="9898"/>
          <a:stretch/>
        </p:blipFill>
        <p:spPr>
          <a:xfrm>
            <a:off x="0" y="429490"/>
            <a:ext cx="8825345" cy="574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739316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" t="7273" r="1363" b="11313"/>
          <a:stretch/>
        </p:blipFill>
        <p:spPr>
          <a:xfrm>
            <a:off x="249382" y="498764"/>
            <a:ext cx="8769927" cy="558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13945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2" t="11515" r="3939" b="7474"/>
          <a:stretch/>
        </p:blipFill>
        <p:spPr>
          <a:xfrm rot="10800000">
            <a:off x="193964" y="789709"/>
            <a:ext cx="8589818" cy="555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63322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5" t="6061" r="5001" b="12323"/>
          <a:stretch/>
        </p:blipFill>
        <p:spPr>
          <a:xfrm>
            <a:off x="235526" y="415636"/>
            <a:ext cx="8451273" cy="559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4088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" t="5253" r="2728" b="7677"/>
          <a:stretch/>
        </p:blipFill>
        <p:spPr>
          <a:xfrm rot="10800000">
            <a:off x="827584" y="476672"/>
            <a:ext cx="7851010" cy="5396787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804248" y="59696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Cristina Prat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49533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6" r="1665" b="1616"/>
          <a:stretch/>
        </p:blipFill>
        <p:spPr>
          <a:xfrm rot="10800000">
            <a:off x="1149481" y="401749"/>
            <a:ext cx="7227734" cy="575148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4763348" y="6154330"/>
            <a:ext cx="403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Sabrina M. Torres  y María Julia Pérez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823892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" r="1212" b="5859"/>
          <a:stretch/>
        </p:blipFill>
        <p:spPr>
          <a:xfrm rot="5400000">
            <a:off x="1466008" y="1147471"/>
            <a:ext cx="5969100" cy="433947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732240" y="5930362"/>
            <a:ext cx="18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Nadine</a:t>
            </a:r>
            <a:r>
              <a:rPr lang="es-AR" b="1" dirty="0" smtClean="0">
                <a:solidFill>
                  <a:schemeClr val="bg1"/>
                </a:solidFill>
              </a:rPr>
              <a:t> Vergara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74179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1" t="18384" r="3182" b="15151"/>
          <a:stretch/>
        </p:blipFill>
        <p:spPr>
          <a:xfrm rot="10800000">
            <a:off x="374073" y="1260764"/>
            <a:ext cx="8478982" cy="4558145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61883" y="59587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Analía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Vieiro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48911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6" t="33940" r="5304" b="23434"/>
          <a:stretch/>
        </p:blipFill>
        <p:spPr>
          <a:xfrm>
            <a:off x="512618" y="1844824"/>
            <a:ext cx="8146473" cy="292331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142940" y="4941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Carolina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08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5" t="17172" r="2274" b="15151"/>
          <a:stretch/>
        </p:blipFill>
        <p:spPr>
          <a:xfrm rot="5400000">
            <a:off x="1545322" y="1631142"/>
            <a:ext cx="6336704" cy="345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85496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2" r="8333" b="5051"/>
          <a:stretch/>
        </p:blipFill>
        <p:spPr>
          <a:xfrm rot="10800000">
            <a:off x="1907704" y="378519"/>
            <a:ext cx="5898233" cy="6133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415258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t="6062" r="4242" b="5858"/>
          <a:stretch/>
        </p:blipFill>
        <p:spPr>
          <a:xfrm>
            <a:off x="467544" y="476672"/>
            <a:ext cx="8072505" cy="5866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5528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7" t="8283" r="8030" b="13939"/>
          <a:stretch/>
        </p:blipFill>
        <p:spPr>
          <a:xfrm rot="10800000">
            <a:off x="1260764" y="568036"/>
            <a:ext cx="7148945" cy="533400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380312" y="5986430"/>
            <a:ext cx="953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Yamila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057114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 t="2222" r="6212" b="6869"/>
          <a:stretch/>
        </p:blipFill>
        <p:spPr>
          <a:xfrm rot="10800000">
            <a:off x="1028150" y="260649"/>
            <a:ext cx="6934537" cy="600104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0" y="6261691"/>
            <a:ext cx="18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Rocío </a:t>
            </a:r>
            <a:r>
              <a:rPr lang="es-AR" b="1" dirty="0" err="1" smtClean="0">
                <a:solidFill>
                  <a:schemeClr val="bg1"/>
                </a:solidFill>
              </a:rPr>
              <a:t>Pedernera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876380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3" t="3839" r="4545" b="5858"/>
          <a:stretch/>
        </p:blipFill>
        <p:spPr>
          <a:xfrm rot="10800000">
            <a:off x="683568" y="332656"/>
            <a:ext cx="7900779" cy="5935543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68196" y="635576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Adriana </a:t>
            </a:r>
            <a:r>
              <a:rPr lang="es-AR" b="1" dirty="0" err="1" smtClean="0">
                <a:solidFill>
                  <a:schemeClr val="bg1"/>
                </a:solidFill>
              </a:rPr>
              <a:t>Blanc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11069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" t="5252" r="4091" b="5859"/>
          <a:stretch/>
        </p:blipFill>
        <p:spPr>
          <a:xfrm>
            <a:off x="755576" y="404664"/>
            <a:ext cx="7838177" cy="5835530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7075045" y="624019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Cecilia Sastre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60896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1" t="5455" b="11515"/>
          <a:stretch/>
        </p:blipFill>
        <p:spPr>
          <a:xfrm>
            <a:off x="539552" y="860051"/>
            <a:ext cx="8097480" cy="520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5198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9" t="3839" r="1819" b="6465"/>
          <a:stretch/>
        </p:blipFill>
        <p:spPr>
          <a:xfrm>
            <a:off x="251520" y="356624"/>
            <a:ext cx="8582209" cy="605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71297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5" t="1818" r="11363" b="5051"/>
          <a:stretch/>
        </p:blipFill>
        <p:spPr>
          <a:xfrm rot="16200000">
            <a:off x="1799914" y="309026"/>
            <a:ext cx="5857956" cy="5832651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Tito Sartorio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50435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" t="4646" r="3181" b="4849"/>
          <a:stretch/>
        </p:blipFill>
        <p:spPr>
          <a:xfrm>
            <a:off x="1115615" y="620688"/>
            <a:ext cx="7233383" cy="5312386"/>
          </a:xfrm>
          <a:prstGeom prst="rect">
            <a:avLst/>
          </a:prstGeom>
        </p:spPr>
      </p:pic>
      <p:sp>
        <p:nvSpPr>
          <p:cNvPr id="3" name="2 CuadroTexto"/>
          <p:cNvSpPr txBox="1"/>
          <p:nvPr/>
        </p:nvSpPr>
        <p:spPr>
          <a:xfrm>
            <a:off x="6426371" y="61543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Caro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81359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Rectángulo"/>
          <p:cNvSpPr/>
          <p:nvPr/>
        </p:nvSpPr>
        <p:spPr>
          <a:xfrm>
            <a:off x="323528" y="1052736"/>
            <a:ext cx="8712968" cy="23329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s-AR" sz="2800" dirty="0">
                <a:solidFill>
                  <a:prstClr val="white"/>
                </a:solidFill>
              </a:rPr>
              <a:t>Sábado 9</a:t>
            </a:r>
            <a:r>
              <a:rPr lang="es-AR" sz="2800" dirty="0" smtClean="0">
                <a:solidFill>
                  <a:prstClr val="white"/>
                </a:solidFill>
              </a:rPr>
              <a:t> </a:t>
            </a:r>
            <a:r>
              <a:rPr lang="es-AR" sz="2800" dirty="0">
                <a:solidFill>
                  <a:prstClr val="white"/>
                </a:solidFill>
              </a:rPr>
              <a:t>de </a:t>
            </a:r>
            <a:r>
              <a:rPr lang="es-AR" sz="2800" dirty="0" smtClean="0">
                <a:solidFill>
                  <a:prstClr val="white"/>
                </a:solidFill>
              </a:rPr>
              <a:t>Junio </a:t>
            </a:r>
            <a:r>
              <a:rPr lang="es-AR" sz="2800" dirty="0">
                <a:solidFill>
                  <a:prstClr val="white"/>
                </a:solidFill>
              </a:rPr>
              <a:t>del 2018</a:t>
            </a:r>
          </a:p>
          <a:p>
            <a:pPr lvl="0">
              <a:spcBef>
                <a:spcPct val="20000"/>
              </a:spcBef>
            </a:pPr>
            <a:r>
              <a:rPr lang="es-AR" sz="3200" dirty="0">
                <a:solidFill>
                  <a:prstClr val="white"/>
                </a:solidFill>
              </a:rPr>
              <a:t>CICLO </a:t>
            </a:r>
            <a:r>
              <a:rPr lang="es-AR" sz="3200" dirty="0" smtClean="0">
                <a:solidFill>
                  <a:prstClr val="white"/>
                </a:solidFill>
              </a:rPr>
              <a:t>4</a:t>
            </a:r>
            <a:endParaRPr lang="es-AR" sz="3200" dirty="0">
              <a:solidFill>
                <a:prstClr val="white"/>
              </a:solidFill>
            </a:endParaRPr>
          </a:p>
          <a:p>
            <a:pPr lvl="0">
              <a:spcBef>
                <a:spcPct val="20000"/>
              </a:spcBef>
            </a:pPr>
            <a:r>
              <a:rPr lang="es-AR" sz="3600" i="1" dirty="0" smtClean="0">
                <a:solidFill>
                  <a:prstClr val="white"/>
                </a:solidFill>
              </a:rPr>
              <a:t>«</a:t>
            </a:r>
            <a:r>
              <a:rPr lang="es-AR" sz="3600" i="1" dirty="0" err="1" smtClean="0">
                <a:solidFill>
                  <a:prstClr val="white"/>
                </a:solidFill>
              </a:rPr>
              <a:t>Hilma</a:t>
            </a:r>
            <a:r>
              <a:rPr lang="es-AR" sz="3600" i="1" dirty="0" smtClean="0">
                <a:solidFill>
                  <a:prstClr val="white"/>
                </a:solidFill>
              </a:rPr>
              <a:t> </a:t>
            </a:r>
            <a:r>
              <a:rPr lang="es-AR" sz="3600" i="1" dirty="0" err="1" smtClean="0">
                <a:solidFill>
                  <a:prstClr val="white"/>
                </a:solidFill>
              </a:rPr>
              <a:t>af</a:t>
            </a:r>
            <a:r>
              <a:rPr lang="es-AR" sz="3600" i="1" dirty="0" smtClean="0">
                <a:solidFill>
                  <a:prstClr val="white"/>
                </a:solidFill>
              </a:rPr>
              <a:t> </a:t>
            </a:r>
            <a:r>
              <a:rPr lang="es-AR" sz="3600" i="1" dirty="0" err="1" smtClean="0">
                <a:solidFill>
                  <a:prstClr val="white"/>
                </a:solidFill>
              </a:rPr>
              <a:t>Klint</a:t>
            </a:r>
            <a:r>
              <a:rPr lang="es-AR" sz="3600" i="1" dirty="0" smtClean="0">
                <a:solidFill>
                  <a:prstClr val="white"/>
                </a:solidFill>
              </a:rPr>
              <a:t> </a:t>
            </a:r>
            <a:br>
              <a:rPr lang="es-AR" sz="3600" i="1" dirty="0" smtClean="0">
                <a:solidFill>
                  <a:prstClr val="white"/>
                </a:solidFill>
              </a:rPr>
            </a:br>
            <a:r>
              <a:rPr lang="es-AR" sz="3600" i="1" dirty="0" smtClean="0">
                <a:solidFill>
                  <a:prstClr val="white"/>
                </a:solidFill>
              </a:rPr>
              <a:t>Lo exotérico y lo esotérico en la pintura»</a:t>
            </a:r>
            <a:endParaRPr lang="es-AR" sz="3600" i="1" dirty="0">
              <a:solidFill>
                <a:prstClr val="black"/>
              </a:solidFill>
            </a:endParaRPr>
          </a:p>
        </p:txBody>
      </p:sp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81" b="47735"/>
          <a:stretch/>
        </p:blipFill>
        <p:spPr>
          <a:xfrm>
            <a:off x="-5229" y="3893127"/>
            <a:ext cx="9144000" cy="2964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771798"/>
      </p:ext>
    </p:extLst>
  </p:cSld>
  <p:clrMapOvr>
    <a:masterClrMapping/>
  </p:clrMapOvr>
  <p:transition spd="slow" advClick="0" advTm="10000">
    <p:randomBar dir="vert"/>
  </p:transition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t="9496" r="2575" b="10302"/>
          <a:stretch/>
        </p:blipFill>
        <p:spPr>
          <a:xfrm rot="5400000">
            <a:off x="1375324" y="1306182"/>
            <a:ext cx="6496713" cy="4153292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76256" y="5949280"/>
            <a:ext cx="1803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Augusto </a:t>
            </a:r>
            <a:r>
              <a:rPr lang="es-AR" b="1" dirty="0" err="1" smtClean="0">
                <a:solidFill>
                  <a:schemeClr val="bg1"/>
                </a:solidFill>
              </a:rPr>
              <a:t>Salom</a:t>
            </a:r>
            <a:r>
              <a:rPr lang="es-AR" b="1" dirty="0" smtClean="0">
                <a:solidFill>
                  <a:schemeClr val="bg1"/>
                </a:solidFill>
              </a:rPr>
              <a:t/>
            </a:r>
            <a:br>
              <a:rPr lang="es-AR" b="1" dirty="0" smtClean="0">
                <a:solidFill>
                  <a:schemeClr val="bg1"/>
                </a:solidFill>
              </a:rPr>
            </a:br>
            <a:r>
              <a:rPr lang="es-AR" b="1" dirty="0" smtClean="0">
                <a:solidFill>
                  <a:schemeClr val="bg1"/>
                </a:solidFill>
              </a:rPr>
              <a:t>María </a:t>
            </a:r>
            <a:r>
              <a:rPr lang="es-AR" b="1" smtClean="0">
                <a:solidFill>
                  <a:schemeClr val="bg1"/>
                </a:solidFill>
              </a:rPr>
              <a:t>Julia Pérez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756867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" t="2828" r="1364" b="2424"/>
          <a:stretch/>
        </p:blipFill>
        <p:spPr>
          <a:xfrm rot="5400000">
            <a:off x="1386195" y="1166259"/>
            <a:ext cx="6033902" cy="4414820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04248" y="6021288"/>
            <a:ext cx="16210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Laure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Bilezkem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68676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" t="3434" r="1515" b="1818"/>
          <a:stretch/>
        </p:blipFill>
        <p:spPr>
          <a:xfrm>
            <a:off x="244027" y="692696"/>
            <a:ext cx="4248471" cy="311820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70555"/>
            <a:ext cx="4365774" cy="318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2 Rectángulo"/>
          <p:cNvSpPr/>
          <p:nvPr/>
        </p:nvSpPr>
        <p:spPr>
          <a:xfrm>
            <a:off x="539552" y="6160523"/>
            <a:ext cx="1543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Sabrina Torres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640631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" t="3637" r="1666" b="4444"/>
          <a:stretch/>
        </p:blipFill>
        <p:spPr>
          <a:xfrm rot="5400000">
            <a:off x="1771442" y="1333014"/>
            <a:ext cx="5817138" cy="4248471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948264" y="5971148"/>
            <a:ext cx="1235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Xil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Buffone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3119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7" t="9292" r="3485" b="8889"/>
          <a:stretch/>
        </p:blipFill>
        <p:spPr>
          <a:xfrm rot="5400000">
            <a:off x="1519395" y="1369037"/>
            <a:ext cx="6249226" cy="4176464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76256" y="6093296"/>
            <a:ext cx="12291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Marta Said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367373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4" t="8283" r="2122" b="8687"/>
          <a:stretch/>
        </p:blipFill>
        <p:spPr>
          <a:xfrm>
            <a:off x="1043608" y="1052736"/>
            <a:ext cx="7061253" cy="4606628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769350" y="5805264"/>
            <a:ext cx="1345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Adriana Pan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20560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35" r="3181" b="5657"/>
          <a:stretch/>
        </p:blipFill>
        <p:spPr>
          <a:xfrm rot="16200000">
            <a:off x="1250091" y="1429810"/>
            <a:ext cx="6211770" cy="3888432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588224" y="6110580"/>
            <a:ext cx="9236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Mariela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660005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9" t="11717" r="4696" b="7273"/>
          <a:stretch/>
        </p:blipFill>
        <p:spPr>
          <a:xfrm rot="5400000">
            <a:off x="1602265" y="1070143"/>
            <a:ext cx="6392624" cy="4773635"/>
          </a:xfrm>
          <a:prstGeom prst="rect">
            <a:avLst/>
          </a:prstGeom>
        </p:spPr>
      </p:pic>
      <p:sp>
        <p:nvSpPr>
          <p:cNvPr id="2" name="1 Rectángulo"/>
          <p:cNvSpPr/>
          <p:nvPr/>
        </p:nvSpPr>
        <p:spPr>
          <a:xfrm>
            <a:off x="7308304" y="6165304"/>
            <a:ext cx="1691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Hernán Lorenzo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28112"/>
      </p:ext>
    </p:extLst>
  </p:cSld>
  <p:clrMapOvr>
    <a:masterClrMapping/>
  </p:clrMapOvr>
  <p:transition spd="slow" advClick="0" advTm="6000">
    <p:randomBar dir="vert"/>
  </p:transition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31" t="6465" r="11061" b="5657"/>
          <a:stretch/>
        </p:blipFill>
        <p:spPr>
          <a:xfrm rot="5400000">
            <a:off x="1695853" y="616515"/>
            <a:ext cx="6008888" cy="5585186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515307" y="6032736"/>
            <a:ext cx="1230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Flavia Lago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68466"/>
      </p:ext>
    </p:extLst>
  </p:cSld>
  <p:clrMapOvr>
    <a:masterClrMapping/>
  </p:clrMapOvr>
  <p:transition spd="slow" advClick="0" advTm="6000">
    <p:randomBar dir="vert"/>
  </p:transition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4" t="8081" r="4242" b="6868"/>
          <a:stretch/>
        </p:blipFill>
        <p:spPr>
          <a:xfrm rot="5400000">
            <a:off x="961796" y="1077317"/>
            <a:ext cx="6289921" cy="4542121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516216" y="6124006"/>
            <a:ext cx="23663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del Carmen </a:t>
            </a:r>
            <a:r>
              <a:rPr lang="es-AR" b="1" dirty="0" err="1" smtClean="0">
                <a:solidFill>
                  <a:schemeClr val="bg1"/>
                </a:solidFill>
              </a:rPr>
              <a:t>Sarli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06308"/>
      </p:ext>
    </p:extLst>
  </p:cSld>
  <p:clrMapOvr>
    <a:masterClrMapping/>
  </p:clrMapOvr>
  <p:transition spd="slow" advClick="0" advTm="6000">
    <p:randomBar dir="vert"/>
  </p:transition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7" t="9697" r="5455" b="5858"/>
          <a:stretch/>
        </p:blipFill>
        <p:spPr>
          <a:xfrm rot="5400000">
            <a:off x="1492001" y="1108400"/>
            <a:ext cx="6233339" cy="4393821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76256" y="6052648"/>
            <a:ext cx="1259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Rosa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971058"/>
      </p:ext>
    </p:extLst>
  </p:cSld>
  <p:clrMapOvr>
    <a:masterClrMapping/>
  </p:clrMapOvr>
  <p:transition spd="slow" advClick="0" advTm="6000">
    <p:randomBar dir="vert"/>
  </p:transition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0" t="11717" r="3333" b="7677"/>
          <a:stretch/>
        </p:blipFill>
        <p:spPr>
          <a:xfrm>
            <a:off x="539552" y="692696"/>
            <a:ext cx="8172222" cy="5327968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624147" y="6020664"/>
            <a:ext cx="1082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Fernanda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035781"/>
      </p:ext>
    </p:extLst>
  </p:cSld>
  <p:clrMapOvr>
    <a:masterClrMapping/>
  </p:clrMapOvr>
  <p:transition spd="slow" advClick="0" advTm="6000">
    <p:randomBar dir="vert"/>
  </p:transition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t="13131" r="4242" b="9091"/>
          <a:stretch/>
        </p:blipFill>
        <p:spPr>
          <a:xfrm>
            <a:off x="611560" y="692696"/>
            <a:ext cx="8017087" cy="5144298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056271" y="5839364"/>
            <a:ext cx="1536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Cristina Marín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325071"/>
      </p:ext>
    </p:extLst>
  </p:cSld>
  <p:clrMapOvr>
    <a:masterClrMapping/>
  </p:clrMapOvr>
  <p:transition spd="slow" advClick="0" advTm="6000">
    <p:randomBar dir="vert"/>
  </p:transition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8" t="11515" r="1971" b="9090"/>
          <a:stretch/>
        </p:blipFill>
        <p:spPr>
          <a:xfrm rot="5400000">
            <a:off x="1394714" y="1349702"/>
            <a:ext cx="6432911" cy="4110787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76256" y="6252219"/>
            <a:ext cx="1508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Adriana </a:t>
            </a:r>
            <a:r>
              <a:rPr lang="es-AR" b="1" dirty="0" err="1" smtClean="0">
                <a:solidFill>
                  <a:schemeClr val="bg1"/>
                </a:solidFill>
              </a:rPr>
              <a:t>Blanc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203290"/>
      </p:ext>
    </p:extLst>
  </p:cSld>
  <p:clrMapOvr>
    <a:masterClrMapping/>
  </p:clrMapOvr>
  <p:transition spd="slow" advClick="0" advTm="6000">
    <p:randomBar dir="vert"/>
  </p:transition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7" t="13131" r="4697" b="8687"/>
          <a:stretch/>
        </p:blipFill>
        <p:spPr>
          <a:xfrm>
            <a:off x="591879" y="762890"/>
            <a:ext cx="7940561" cy="5138793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752144" y="6021288"/>
            <a:ext cx="1780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Ezequiel </a:t>
            </a:r>
            <a:r>
              <a:rPr lang="es-AR" b="1" dirty="0" err="1" smtClean="0">
                <a:solidFill>
                  <a:schemeClr val="bg1"/>
                </a:solidFill>
              </a:rPr>
              <a:t>Fandiña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588363"/>
      </p:ext>
    </p:extLst>
  </p:cSld>
  <p:clrMapOvr>
    <a:masterClrMapping/>
  </p:clrMapOvr>
  <p:transition spd="slow" advClick="0" advTm="6000">
    <p:randomBar dir="vert"/>
  </p:transition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3" t="3960" r="2015" b="9243"/>
          <a:stretch/>
        </p:blipFill>
        <p:spPr>
          <a:xfrm rot="5400000">
            <a:off x="-9619" y="1490221"/>
            <a:ext cx="5310368" cy="3751770"/>
          </a:xfrm>
          <a:prstGeom prst="rect">
            <a:avLst/>
          </a:prstGeom>
        </p:spPr>
      </p:pic>
      <p:pic>
        <p:nvPicPr>
          <p:cNvPr id="3" name="2 Imagen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9" b="6193"/>
          <a:stretch/>
        </p:blipFill>
        <p:spPr>
          <a:xfrm rot="5400000">
            <a:off x="4019875" y="1606983"/>
            <a:ext cx="5328594" cy="3500020"/>
          </a:xfrm>
          <a:prstGeom prst="rect">
            <a:avLst/>
          </a:prstGeom>
        </p:spPr>
      </p:pic>
      <p:sp>
        <p:nvSpPr>
          <p:cNvPr id="4" name="3 Rectángulo"/>
          <p:cNvSpPr/>
          <p:nvPr/>
        </p:nvSpPr>
        <p:spPr>
          <a:xfrm>
            <a:off x="7538296" y="6151481"/>
            <a:ext cx="8958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Kromer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209236"/>
      </p:ext>
    </p:extLst>
  </p:cSld>
  <p:clrMapOvr>
    <a:masterClrMapping/>
  </p:clrMapOvr>
  <p:transition spd="slow" advClick="0" advTm="6000">
    <p:randomBar dir="vert"/>
  </p:transition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2" t="11313" r="1970" b="11515"/>
          <a:stretch/>
        </p:blipFill>
        <p:spPr>
          <a:xfrm>
            <a:off x="395536" y="775853"/>
            <a:ext cx="8395855" cy="5292437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732240" y="6237312"/>
            <a:ext cx="1951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Mercedes Cardoso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643719"/>
      </p:ext>
    </p:extLst>
  </p:cSld>
  <p:clrMapOvr>
    <a:masterClrMapping/>
  </p:clrMapOvr>
  <p:transition spd="slow" advClick="0" advTm="6000">
    <p:randomBar dir="vert"/>
  </p:transition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10908" r="2273" b="8688"/>
          <a:stretch/>
        </p:blipFill>
        <p:spPr>
          <a:xfrm rot="5400000">
            <a:off x="1330319" y="1342089"/>
            <a:ext cx="6442692" cy="4135794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04248" y="6093296"/>
            <a:ext cx="15661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Adriana Arado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644641"/>
      </p:ext>
    </p:extLst>
  </p:cSld>
  <p:clrMapOvr>
    <a:masterClrMapping/>
  </p:clrMapOvr>
  <p:transition spd="slow" advClick="0" advTm="6000">
    <p:randomBar dir="vert"/>
  </p:transition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8283" r="5455" b="5454"/>
          <a:stretch/>
        </p:blipFill>
        <p:spPr>
          <a:xfrm>
            <a:off x="971600" y="416706"/>
            <a:ext cx="7323567" cy="5544616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04248" y="6148358"/>
            <a:ext cx="16176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Milca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Gonzalez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948585"/>
      </p:ext>
    </p:extLst>
  </p:cSld>
  <p:clrMapOvr>
    <a:masterClrMapping/>
  </p:clrMapOvr>
  <p:transition spd="slow" advClick="0" advTm="6000">
    <p:randomBar dir="vert"/>
  </p:transition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" t="11919" r="1212" b="5051"/>
          <a:stretch/>
        </p:blipFill>
        <p:spPr>
          <a:xfrm>
            <a:off x="971600" y="1124744"/>
            <a:ext cx="7491314" cy="4810828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04248" y="6165304"/>
            <a:ext cx="1510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Moira </a:t>
            </a:r>
            <a:r>
              <a:rPr lang="es-AR" b="1" dirty="0" err="1" smtClean="0">
                <a:solidFill>
                  <a:schemeClr val="bg1"/>
                </a:solidFill>
              </a:rPr>
              <a:t>Alloatti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679863"/>
      </p:ext>
    </p:extLst>
  </p:cSld>
  <p:clrMapOvr>
    <a:masterClrMapping/>
  </p:clrMapOvr>
  <p:transition spd="slow" advClick="0" advTm="6000">
    <p:randomBar dir="vert"/>
  </p:transition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" t="8485" r="3636" b="9899"/>
          <a:stretch/>
        </p:blipFill>
        <p:spPr>
          <a:xfrm rot="5400000">
            <a:off x="1661607" y="1298833"/>
            <a:ext cx="6471740" cy="4251354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164288" y="6279564"/>
            <a:ext cx="1616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Gus</a:t>
            </a:r>
            <a:r>
              <a:rPr lang="es-AR" b="1" dirty="0" smtClean="0">
                <a:solidFill>
                  <a:schemeClr val="bg1"/>
                </a:solidFill>
              </a:rPr>
              <a:t> </a:t>
            </a:r>
            <a:r>
              <a:rPr lang="es-AR" b="1" dirty="0" err="1" smtClean="0">
                <a:solidFill>
                  <a:schemeClr val="bg1"/>
                </a:solidFill>
              </a:rPr>
              <a:t>Battistutta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710308"/>
      </p:ext>
    </p:extLst>
  </p:cSld>
  <p:clrMapOvr>
    <a:masterClrMapping/>
  </p:clrMapOvr>
  <p:transition spd="slow" advClick="0" advTm="6000">
    <p:randomBar dir="vert"/>
  </p:transition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0" t="11111" r="8181" b="12727"/>
          <a:stretch/>
        </p:blipFill>
        <p:spPr>
          <a:xfrm rot="5400000">
            <a:off x="1481765" y="1118657"/>
            <a:ext cx="6438034" cy="4722060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236296" y="6165304"/>
            <a:ext cx="1516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Mariana </a:t>
            </a:r>
            <a:r>
              <a:rPr lang="es-AR" b="1" dirty="0" err="1" smtClean="0">
                <a:solidFill>
                  <a:schemeClr val="bg1"/>
                </a:solidFill>
              </a:rPr>
              <a:t>Rago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478995"/>
      </p:ext>
    </p:extLst>
  </p:cSld>
  <p:clrMapOvr>
    <a:masterClrMapping/>
  </p:clrMapOvr>
  <p:transition spd="slow" advClick="0" advTm="6000">
    <p:randomBar dir="vert"/>
  </p:transition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1" t="9697" r="1818" b="6263"/>
          <a:stretch/>
        </p:blipFill>
        <p:spPr>
          <a:xfrm rot="5400000">
            <a:off x="1276754" y="1204463"/>
            <a:ext cx="6433546" cy="4401900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76256" y="6165304"/>
            <a:ext cx="1148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Sol </a:t>
            </a:r>
            <a:r>
              <a:rPr lang="es-AR" b="1" dirty="0" err="1" smtClean="0">
                <a:solidFill>
                  <a:schemeClr val="bg1"/>
                </a:solidFill>
              </a:rPr>
              <a:t>Daube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930629"/>
      </p:ext>
    </p:extLst>
  </p:cSld>
  <p:clrMapOvr>
    <a:masterClrMapping/>
  </p:clrMapOvr>
  <p:transition spd="slow" advClick="0" advTm="6000">
    <p:randomBar dir="vert"/>
  </p:transition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5" t="9092" r="3030" b="4039"/>
          <a:stretch/>
        </p:blipFill>
        <p:spPr>
          <a:xfrm>
            <a:off x="678873" y="476672"/>
            <a:ext cx="7715789" cy="5613857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102111" y="6104456"/>
            <a:ext cx="1270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Roja Liberti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099239"/>
      </p:ext>
    </p:extLst>
  </p:cSld>
  <p:clrMapOvr>
    <a:masterClrMapping/>
  </p:clrMapOvr>
  <p:transition spd="slow" advClick="0" advTm="6000">
    <p:randomBar dir="vert"/>
  </p:transition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64" t="7273" r="11212" b="2221"/>
          <a:stretch/>
        </p:blipFill>
        <p:spPr>
          <a:xfrm>
            <a:off x="1907704" y="332656"/>
            <a:ext cx="5832648" cy="5871969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091759" y="6204625"/>
            <a:ext cx="16485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err="1" smtClean="0">
                <a:solidFill>
                  <a:schemeClr val="bg1"/>
                </a:solidFill>
              </a:rPr>
              <a:t>Hellene</a:t>
            </a:r>
            <a:r>
              <a:rPr lang="es-AR" b="1" dirty="0" smtClean="0">
                <a:solidFill>
                  <a:schemeClr val="bg1"/>
                </a:solidFill>
              </a:rPr>
              <a:t> Fromm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358213"/>
      </p:ext>
    </p:extLst>
  </p:cSld>
  <p:clrMapOvr>
    <a:masterClrMapping/>
  </p:clrMapOvr>
  <p:transition spd="slow" advClick="0" advTm="6000">
    <p:randomBar dir="vert"/>
  </p:transition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0" t="9899" r="3788" b="8081"/>
          <a:stretch/>
        </p:blipFill>
        <p:spPr>
          <a:xfrm>
            <a:off x="734290" y="678873"/>
            <a:ext cx="8063345" cy="5624946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857744" y="6306189"/>
            <a:ext cx="19096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Luciana Rodríguez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469838"/>
      </p:ext>
    </p:extLst>
  </p:cSld>
  <p:clrMapOvr>
    <a:masterClrMapping/>
  </p:clrMapOvr>
  <p:transition spd="slow" advClick="0" advTm="6000">
    <p:randomBar dir="vert"/>
  </p:transition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6" t="9697" r="3485" b="9091"/>
          <a:stretch/>
        </p:blipFill>
        <p:spPr>
          <a:xfrm>
            <a:off x="235527" y="665018"/>
            <a:ext cx="8589818" cy="5569527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323528" y="6309320"/>
            <a:ext cx="1291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José L. Soro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064033"/>
      </p:ext>
    </p:extLst>
  </p:cSld>
  <p:clrMapOvr>
    <a:masterClrMapping/>
  </p:clrMapOvr>
  <p:transition spd="slow" advClick="0" advTm="6000">
    <p:randomBar dir="vert"/>
  </p:transition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1" t="7475" r="2879" b="7475"/>
          <a:stretch/>
        </p:blipFill>
        <p:spPr>
          <a:xfrm rot="5400000">
            <a:off x="1472266" y="1229308"/>
            <a:ext cx="6451554" cy="4572566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7236296" y="6237312"/>
            <a:ext cx="13099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Luna Tierno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136052"/>
      </p:ext>
    </p:extLst>
  </p:cSld>
  <p:clrMapOvr>
    <a:masterClrMapping/>
  </p:clrMapOvr>
  <p:transition spd="slow" advClick="0" advTm="6000">
    <p:randomBar dir="vert"/>
  </p:transition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5" t="14169" r="2275" b="5908"/>
          <a:stretch/>
        </p:blipFill>
        <p:spPr>
          <a:xfrm>
            <a:off x="1187624" y="1052736"/>
            <a:ext cx="6696744" cy="4601775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6657034" y="5880217"/>
            <a:ext cx="1243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María Caro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183324"/>
      </p:ext>
    </p:extLst>
  </p:cSld>
  <p:clrMapOvr>
    <a:masterClrMapping/>
  </p:clrMapOvr>
  <p:transition spd="slow" advClick="0" advTm="6000">
    <p:randomBar dir="vert"/>
  </p:transition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4" t="39192" r="4849" b="31919"/>
          <a:stretch/>
        </p:blipFill>
        <p:spPr>
          <a:xfrm rot="5400000">
            <a:off x="1486517" y="2564170"/>
            <a:ext cx="6309319" cy="1558260"/>
          </a:xfrm>
          <a:prstGeom prst="rect">
            <a:avLst/>
          </a:prstGeom>
        </p:spPr>
      </p:pic>
      <p:sp>
        <p:nvSpPr>
          <p:cNvPr id="3" name="2 Rectángulo"/>
          <p:cNvSpPr/>
          <p:nvPr/>
        </p:nvSpPr>
        <p:spPr>
          <a:xfrm>
            <a:off x="5724128" y="5949280"/>
            <a:ext cx="1472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AR" b="1" dirty="0" smtClean="0">
                <a:solidFill>
                  <a:schemeClr val="bg1"/>
                </a:solidFill>
              </a:rPr>
              <a:t>Nora </a:t>
            </a:r>
            <a:r>
              <a:rPr lang="es-AR" b="1" dirty="0" err="1" smtClean="0">
                <a:solidFill>
                  <a:schemeClr val="bg1"/>
                </a:solidFill>
              </a:rPr>
              <a:t>Mendez</a:t>
            </a:r>
            <a:endParaRPr lang="es-AR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536343"/>
      </p:ext>
    </p:extLst>
  </p:cSld>
  <p:clrMapOvr>
    <a:masterClrMapping/>
  </p:clrMapOvr>
  <p:transition spd="slow" advClick="0" advTm="6000">
    <p:randomBar dir="vert"/>
  </p:transition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1691</TotalTime>
  <Words>632</Words>
  <Application>Microsoft Office PowerPoint</Application>
  <PresentationFormat>Presentación en pantalla (4:3)</PresentationFormat>
  <Paragraphs>145</Paragraphs>
  <Slides>200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200</vt:i4>
      </vt:variant>
    </vt:vector>
  </HeadingPairs>
  <TitlesOfParts>
    <vt:vector size="201" baseType="lpstr">
      <vt:lpstr>Tema de Office</vt:lpstr>
      <vt:lpstr>Presentación de PowerPoint</vt:lpstr>
      <vt:lpstr>Presentación de PowerPoint</vt:lpstr>
      <vt:lpstr>Hexagrama XI / 2 de julio de 1927, de 19 a 20 hs.  2 luego subo más, y el cielo ya está muy luminoso con grandes colores: aquí azules y verdes, allí rosados y jaldes, un cielo para donde ando flotando, entre aglomeraciones de nubes geométricas que son otra tierra espiritual más fina, con mucha más luz dondequiera, sin un sol; y luego estoy sobre varias distintas mañanas de grandes colores sobre lo que antes era para mí el cielo, y el cielo ahora está más arriba de mí y lo vela la luz, lo de abajo no lo veo. 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Anabela David</dc:creator>
  <cp:lastModifiedBy>Anabela David</cp:lastModifiedBy>
  <cp:revision>48</cp:revision>
  <dcterms:created xsi:type="dcterms:W3CDTF">2018-05-08T21:37:23Z</dcterms:created>
  <dcterms:modified xsi:type="dcterms:W3CDTF">2018-06-10T22:58:38Z</dcterms:modified>
</cp:coreProperties>
</file>